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4630400" cy="18288000"/>
  <p:notesSz cx="6954838" cy="9239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4" d="100"/>
          <a:sy n="24" d="100"/>
        </p:scale>
        <p:origin x="20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992968"/>
            <a:ext cx="12435840" cy="6366933"/>
          </a:xfrm>
        </p:spPr>
        <p:txBody>
          <a:bodyPr anchor="b"/>
          <a:lstStyle>
            <a:lvl1pPr algn="ctr">
              <a:defRPr sz="9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9605435"/>
            <a:ext cx="10972800" cy="4415365"/>
          </a:xfrm>
        </p:spPr>
        <p:txBody>
          <a:bodyPr/>
          <a:lstStyle>
            <a:lvl1pPr marL="0" indent="0" algn="ctr">
              <a:buNone/>
              <a:defRPr sz="3840"/>
            </a:lvl1pPr>
            <a:lvl2pPr marL="731520" indent="0" algn="ctr">
              <a:buNone/>
              <a:defRPr sz="3200"/>
            </a:lvl2pPr>
            <a:lvl3pPr marL="1463040" indent="0" algn="ctr">
              <a:buNone/>
              <a:defRPr sz="2880"/>
            </a:lvl3pPr>
            <a:lvl4pPr marL="2194560" indent="0" algn="ctr">
              <a:buNone/>
              <a:defRPr sz="2560"/>
            </a:lvl4pPr>
            <a:lvl5pPr marL="2926080" indent="0" algn="ctr">
              <a:buNone/>
              <a:defRPr sz="2560"/>
            </a:lvl5pPr>
            <a:lvl6pPr marL="3657600" indent="0" algn="ctr">
              <a:buNone/>
              <a:defRPr sz="2560"/>
            </a:lvl6pPr>
            <a:lvl7pPr marL="4389120" indent="0" algn="ctr">
              <a:buNone/>
              <a:defRPr sz="2560"/>
            </a:lvl7pPr>
            <a:lvl8pPr marL="5120640" indent="0" algn="ctr">
              <a:buNone/>
              <a:defRPr sz="2560"/>
            </a:lvl8pPr>
            <a:lvl9pPr marL="5852160" indent="0" algn="ctr">
              <a:buNone/>
              <a:defRPr sz="25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6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6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1" y="973667"/>
            <a:ext cx="3154680" cy="154982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1" y="973667"/>
            <a:ext cx="9281160" cy="1549823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199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1" y="4559305"/>
            <a:ext cx="12618720" cy="7607299"/>
          </a:xfrm>
        </p:spPr>
        <p:txBody>
          <a:bodyPr anchor="b"/>
          <a:lstStyle>
            <a:lvl1pPr>
              <a:defRPr sz="9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1" y="12238572"/>
            <a:ext cx="12618720" cy="4000499"/>
          </a:xfrm>
        </p:spPr>
        <p:txBody>
          <a:bodyPr/>
          <a:lstStyle>
            <a:lvl1pPr marL="0" indent="0">
              <a:buNone/>
              <a:defRPr sz="3840">
                <a:solidFill>
                  <a:schemeClr val="tx1"/>
                </a:solidFill>
              </a:defRPr>
            </a:lvl1pPr>
            <a:lvl2pPr marL="7315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476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4868333"/>
            <a:ext cx="6217920" cy="116035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4868333"/>
            <a:ext cx="6217920" cy="116035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94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973671"/>
            <a:ext cx="12618720" cy="35348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7" y="4483101"/>
            <a:ext cx="6189344" cy="219709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7" y="6680200"/>
            <a:ext cx="6189344" cy="98255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1" y="4483101"/>
            <a:ext cx="6219826" cy="2197099"/>
          </a:xfrm>
        </p:spPr>
        <p:txBody>
          <a:bodyPr anchor="b"/>
          <a:lstStyle>
            <a:lvl1pPr marL="0" indent="0">
              <a:buNone/>
              <a:defRPr sz="384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880" b="1"/>
            </a:lvl3pPr>
            <a:lvl4pPr marL="2194560" indent="0">
              <a:buNone/>
              <a:defRPr sz="2560" b="1"/>
            </a:lvl4pPr>
            <a:lvl5pPr marL="2926080" indent="0">
              <a:buNone/>
              <a:defRPr sz="2560" b="1"/>
            </a:lvl5pPr>
            <a:lvl6pPr marL="3657600" indent="0">
              <a:buNone/>
              <a:defRPr sz="2560" b="1"/>
            </a:lvl6pPr>
            <a:lvl7pPr marL="4389120" indent="0">
              <a:buNone/>
              <a:defRPr sz="2560" b="1"/>
            </a:lvl7pPr>
            <a:lvl8pPr marL="5120640" indent="0">
              <a:buNone/>
              <a:defRPr sz="2560" b="1"/>
            </a:lvl8pPr>
            <a:lvl9pPr marL="5852160" indent="0">
              <a:buNone/>
              <a:defRPr sz="25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1" y="6680200"/>
            <a:ext cx="6219826" cy="98255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24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43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7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1219200"/>
            <a:ext cx="4718685" cy="426720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2633138"/>
            <a:ext cx="7406640" cy="12996333"/>
          </a:xfrm>
        </p:spPr>
        <p:txBody>
          <a:bodyPr/>
          <a:lstStyle>
            <a:lvl1pPr>
              <a:defRPr sz="5120"/>
            </a:lvl1pPr>
            <a:lvl2pPr>
              <a:defRPr sz="4480"/>
            </a:lvl2pPr>
            <a:lvl3pPr>
              <a:defRPr sz="384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5486400"/>
            <a:ext cx="4718685" cy="10164235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038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1219200"/>
            <a:ext cx="4718685" cy="4267200"/>
          </a:xfrm>
        </p:spPr>
        <p:txBody>
          <a:bodyPr anchor="b"/>
          <a:lstStyle>
            <a:lvl1pPr>
              <a:defRPr sz="51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2633138"/>
            <a:ext cx="7406640" cy="12996333"/>
          </a:xfrm>
        </p:spPr>
        <p:txBody>
          <a:bodyPr anchor="t"/>
          <a:lstStyle>
            <a:lvl1pPr marL="0" indent="0">
              <a:buNone/>
              <a:defRPr sz="5120"/>
            </a:lvl1pPr>
            <a:lvl2pPr marL="731520" indent="0">
              <a:buNone/>
              <a:defRPr sz="4480"/>
            </a:lvl2pPr>
            <a:lvl3pPr marL="1463040" indent="0">
              <a:buNone/>
              <a:defRPr sz="384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5486400"/>
            <a:ext cx="4718685" cy="10164235"/>
          </a:xfrm>
        </p:spPr>
        <p:txBody>
          <a:bodyPr/>
          <a:lstStyle>
            <a:lvl1pPr marL="0" indent="0">
              <a:buNone/>
              <a:defRPr sz="2560"/>
            </a:lvl1pPr>
            <a:lvl2pPr marL="731520" indent="0">
              <a:buNone/>
              <a:defRPr sz="2240"/>
            </a:lvl2pPr>
            <a:lvl3pPr marL="1463040" indent="0">
              <a:buNone/>
              <a:defRPr sz="1920"/>
            </a:lvl3pPr>
            <a:lvl4pPr marL="2194560" indent="0">
              <a:buNone/>
              <a:defRPr sz="1600"/>
            </a:lvl4pPr>
            <a:lvl5pPr marL="2926080" indent="0">
              <a:buNone/>
              <a:defRPr sz="1600"/>
            </a:lvl5pPr>
            <a:lvl6pPr marL="3657600" indent="0">
              <a:buNone/>
              <a:defRPr sz="1600"/>
            </a:lvl6pPr>
            <a:lvl7pPr marL="4389120" indent="0">
              <a:buNone/>
              <a:defRPr sz="1600"/>
            </a:lvl7pPr>
            <a:lvl8pPr marL="5120640" indent="0">
              <a:buNone/>
              <a:defRPr sz="1600"/>
            </a:lvl8pPr>
            <a:lvl9pPr marL="585216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4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973671"/>
            <a:ext cx="1261872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4868333"/>
            <a:ext cx="1261872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16950271"/>
            <a:ext cx="329184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F912C-F5B9-4CF8-A9C7-69F43DEAABFA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16950271"/>
            <a:ext cx="493776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16950271"/>
            <a:ext cx="329184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94B73-CAED-48FD-8C3B-1877BA6F5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58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63040" rtl="0" eaLnBrk="1" latinLnBrk="0" hangingPunct="1">
        <a:lnSpc>
          <a:spcPct val="90000"/>
        </a:lnSpc>
        <a:spcBef>
          <a:spcPct val="0"/>
        </a:spcBef>
        <a:buNone/>
        <a:defRPr sz="7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146304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nline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504" y="0"/>
            <a:ext cx="12412200" cy="18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47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Sandidge, Alana</dc:creator>
  <cp:lastModifiedBy>Clark, Ronda R.</cp:lastModifiedBy>
  <cp:revision>1</cp:revision>
  <dcterms:created xsi:type="dcterms:W3CDTF">2018-10-17T20:47:03Z</dcterms:created>
  <dcterms:modified xsi:type="dcterms:W3CDTF">2018-11-15T20:01:42Z</dcterms:modified>
</cp:coreProperties>
</file>