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5" r:id="rId3"/>
    <p:sldId id="312" r:id="rId4"/>
    <p:sldId id="256" r:id="rId5"/>
    <p:sldId id="278" r:id="rId6"/>
    <p:sldId id="279" r:id="rId7"/>
    <p:sldId id="280" r:id="rId8"/>
    <p:sldId id="281" r:id="rId9"/>
    <p:sldId id="282" r:id="rId10"/>
    <p:sldId id="283" r:id="rId11"/>
    <p:sldId id="286" r:id="rId12"/>
    <p:sldId id="288" r:id="rId13"/>
    <p:sldId id="289" r:id="rId14"/>
    <p:sldId id="290" r:id="rId15"/>
    <p:sldId id="313" r:id="rId16"/>
    <p:sldId id="291" r:id="rId17"/>
    <p:sldId id="292" r:id="rId18"/>
    <p:sldId id="293" r:id="rId19"/>
    <p:sldId id="294" r:id="rId20"/>
    <p:sldId id="295" r:id="rId21"/>
    <p:sldId id="298" r:id="rId22"/>
    <p:sldId id="296" r:id="rId23"/>
    <p:sldId id="299" r:id="rId24"/>
    <p:sldId id="300" r:id="rId25"/>
    <p:sldId id="301" r:id="rId26"/>
    <p:sldId id="308" r:id="rId27"/>
    <p:sldId id="309" r:id="rId28"/>
    <p:sldId id="310" r:id="rId29"/>
    <p:sldId id="311" r:id="rId30"/>
    <p:sldId id="306" r:id="rId31"/>
    <p:sldId id="307" r:id="rId32"/>
    <p:sldId id="314" r:id="rId33"/>
  </p:sldIdLst>
  <p:sldSz cx="9144000" cy="6858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35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pley, Toby" userId="ce645818dd3af3d0" providerId="OrgId" clId="{4D0194B5-4E56-4493-8E5A-E10C1385AF74}"/>
    <pc:docChg chg="addSld modSld">
      <pc:chgData name="Lepley, Toby" userId="ce645818dd3af3d0" providerId="OrgId" clId="{4D0194B5-4E56-4493-8E5A-E10C1385AF74}" dt="2018-04-21T01:03:51.794" v="2" actId="931"/>
      <pc:docMkLst>
        <pc:docMk/>
      </pc:docMkLst>
      <pc:sldChg chg="addSp modSp add">
        <pc:chgData name="Lepley, Toby" userId="ce645818dd3af3d0" providerId="OrgId" clId="{4D0194B5-4E56-4493-8E5A-E10C1385AF74}" dt="2018-04-21T01:03:51.794" v="2" actId="931"/>
        <pc:sldMkLst>
          <pc:docMk/>
          <pc:sldMk cId="434695852" sldId="279"/>
        </pc:sldMkLst>
        <pc:picChg chg="add mod">
          <ac:chgData name="Lepley, Toby" userId="ce645818dd3af3d0" providerId="OrgId" clId="{4D0194B5-4E56-4493-8E5A-E10C1385AF74}" dt="2018-04-21T01:01:25.623" v="1" actId="931"/>
          <ac:picMkLst>
            <pc:docMk/>
            <pc:sldMk cId="434695852" sldId="279"/>
            <ac:picMk id="9" creationId="{33EF8D19-7BE9-4DCF-85E0-29E7680241F5}"/>
          </ac:picMkLst>
        </pc:picChg>
        <pc:picChg chg="add mod">
          <ac:chgData name="Lepley, Toby" userId="ce645818dd3af3d0" providerId="OrgId" clId="{4D0194B5-4E56-4493-8E5A-E10C1385AF74}" dt="2018-04-21T01:03:51.794" v="2" actId="931"/>
          <ac:picMkLst>
            <pc:docMk/>
            <pc:sldMk cId="434695852" sldId="279"/>
            <ac:picMk id="11" creationId="{B6834B9A-05FE-442F-B0E9-82B49794D3DE}"/>
          </ac:picMkLst>
        </pc:picChg>
      </pc:sldChg>
    </pc:docChg>
  </pc:docChgLst>
  <pc:docChgLst>
    <pc:chgData name="Hebert, Lanette G." userId="S::lghebert@agcenter.lsu.edu::965bec0f-8c5e-426f-9ccd-cc0beb7bed04" providerId="AD" clId="Web-{8B2AC450-F6B4-4AEC-949C-99FB37CC7E47}"/>
    <pc:docChg chg="modSld">
      <pc:chgData name="Hebert, Lanette G." userId="S::lghebert@agcenter.lsu.edu::965bec0f-8c5e-426f-9ccd-cc0beb7bed04" providerId="AD" clId="Web-{8B2AC450-F6B4-4AEC-949C-99FB37CC7E47}" dt="2018-04-26T02:07:37.848" v="10"/>
      <pc:docMkLst>
        <pc:docMk/>
      </pc:docMkLst>
      <pc:sldChg chg="modSp">
        <pc:chgData name="Hebert, Lanette G." userId="S::lghebert@agcenter.lsu.edu::965bec0f-8c5e-426f-9ccd-cc0beb7bed04" providerId="AD" clId="Web-{8B2AC450-F6B4-4AEC-949C-99FB37CC7E47}" dt="2018-04-26T02:06:42.812" v="2"/>
        <pc:sldMkLst>
          <pc:docMk/>
          <pc:sldMk cId="3805693441" sldId="257"/>
        </pc:sldMkLst>
        <pc:spChg chg="mod">
          <ac:chgData name="Hebert, Lanette G." userId="S::lghebert@agcenter.lsu.edu::965bec0f-8c5e-426f-9ccd-cc0beb7bed04" providerId="AD" clId="Web-{8B2AC450-F6B4-4AEC-949C-99FB37CC7E47}" dt="2018-04-26T02:06:42.812" v="2"/>
          <ac:spMkLst>
            <pc:docMk/>
            <pc:sldMk cId="3805693441" sldId="257"/>
            <ac:spMk id="4" creationId="{4E83EFB0-3534-41D1-9ECF-C93EBE8E8213}"/>
          </ac:spMkLst>
        </pc:spChg>
      </pc:sldChg>
      <pc:sldChg chg="modSp">
        <pc:chgData name="Hebert, Lanette G." userId="S::lghebert@agcenter.lsu.edu::965bec0f-8c5e-426f-9ccd-cc0beb7bed04" providerId="AD" clId="Web-{8B2AC450-F6B4-4AEC-949C-99FB37CC7E47}" dt="2018-04-26T02:07:37.848" v="10"/>
        <pc:sldMkLst>
          <pc:docMk/>
          <pc:sldMk cId="3874971222" sldId="277"/>
        </pc:sldMkLst>
        <pc:spChg chg="mod">
          <ac:chgData name="Hebert, Lanette G." userId="S::lghebert@agcenter.lsu.edu::965bec0f-8c5e-426f-9ccd-cc0beb7bed04" providerId="AD" clId="Web-{8B2AC450-F6B4-4AEC-949C-99FB37CC7E47}" dt="2018-04-26T02:07:30.269" v="9"/>
          <ac:spMkLst>
            <pc:docMk/>
            <pc:sldMk cId="3874971222" sldId="277"/>
            <ac:spMk id="2" creationId="{BA978439-318A-4FA3-80BC-79A44F0E19D1}"/>
          </ac:spMkLst>
        </pc:spChg>
        <pc:spChg chg="mod">
          <ac:chgData name="Hebert, Lanette G." userId="S::lghebert@agcenter.lsu.edu::965bec0f-8c5e-426f-9ccd-cc0beb7bed04" providerId="AD" clId="Web-{8B2AC450-F6B4-4AEC-949C-99FB37CC7E47}" dt="2018-04-26T02:07:23.628" v="6"/>
          <ac:spMkLst>
            <pc:docMk/>
            <pc:sldMk cId="3874971222" sldId="277"/>
            <ac:spMk id="3" creationId="{7DFCDF95-7130-41BD-BA84-DB715E9D8E6C}"/>
          </ac:spMkLst>
        </pc:spChg>
        <pc:spChg chg="mod">
          <ac:chgData name="Hebert, Lanette G." userId="S::lghebert@agcenter.lsu.edu::965bec0f-8c5e-426f-9ccd-cc0beb7bed04" providerId="AD" clId="Web-{8B2AC450-F6B4-4AEC-949C-99FB37CC7E47}" dt="2018-04-26T02:07:37.848" v="10"/>
          <ac:spMkLst>
            <pc:docMk/>
            <pc:sldMk cId="3874971222" sldId="277"/>
            <ac:spMk id="4" creationId="{4E83EFB0-3534-41D1-9ECF-C93EBE8E8213}"/>
          </ac:spMkLst>
        </pc:spChg>
      </pc:sldChg>
    </pc:docChg>
  </pc:docChgLst>
  <pc:docChgLst>
    <pc:chgData name="Hebert, Lanette G." userId="S::lghebert@agcenter.lsu.edu::965bec0f-8c5e-426f-9ccd-cc0beb7bed04" providerId="AD" clId="Web-{D1D05BBC-0FD0-4302-9CBD-B109D84AF0D3}"/>
    <pc:docChg chg="addSld delSld modSld sldOrd">
      <pc:chgData name="Hebert, Lanette G." userId="S::lghebert@agcenter.lsu.edu::965bec0f-8c5e-426f-9ccd-cc0beb7bed04" providerId="AD" clId="Web-{D1D05BBC-0FD0-4302-9CBD-B109D84AF0D3}" dt="2018-04-26T20:02:17.142" v="213"/>
      <pc:docMkLst>
        <pc:docMk/>
      </pc:docMkLst>
      <pc:sldChg chg="modSp ord">
        <pc:chgData name="Hebert, Lanette G." userId="S::lghebert@agcenter.lsu.edu::965bec0f-8c5e-426f-9ccd-cc0beb7bed04" providerId="AD" clId="Web-{D1D05BBC-0FD0-4302-9CBD-B109D84AF0D3}" dt="2018-04-26T19:50:35.689" v="79"/>
        <pc:sldMkLst>
          <pc:docMk/>
          <pc:sldMk cId="2712375218" sldId="270"/>
        </pc:sldMkLst>
        <pc:spChg chg="mod">
          <ac:chgData name="Hebert, Lanette G." userId="S::lghebert@agcenter.lsu.edu::965bec0f-8c5e-426f-9ccd-cc0beb7bed04" providerId="AD" clId="Web-{D1D05BBC-0FD0-4302-9CBD-B109D84AF0D3}" dt="2018-04-26T19:37:36.766" v="12"/>
          <ac:spMkLst>
            <pc:docMk/>
            <pc:sldMk cId="2712375218" sldId="270"/>
            <ac:spMk id="3" creationId="{7DFCDF95-7130-41BD-BA84-DB715E9D8E6C}"/>
          </ac:spMkLst>
        </pc:spChg>
        <pc:spChg chg="mod">
          <ac:chgData name="Hebert, Lanette G." userId="S::lghebert@agcenter.lsu.edu::965bec0f-8c5e-426f-9ccd-cc0beb7bed04" providerId="AD" clId="Web-{D1D05BBC-0FD0-4302-9CBD-B109D84AF0D3}" dt="2018-04-26T19:38:46.563" v="27"/>
          <ac:spMkLst>
            <pc:docMk/>
            <pc:sldMk cId="2712375218" sldId="270"/>
            <ac:spMk id="4" creationId="{4E83EFB0-3534-41D1-9ECF-C93EBE8E8213}"/>
          </ac:spMkLst>
        </pc:spChg>
      </pc:sldChg>
      <pc:sldChg chg="modSp">
        <pc:chgData name="Hebert, Lanette G." userId="S::lghebert@agcenter.lsu.edu::965bec0f-8c5e-426f-9ccd-cc0beb7bed04" providerId="AD" clId="Web-{D1D05BBC-0FD0-4302-9CBD-B109D84AF0D3}" dt="2018-04-26T19:39:55.844" v="43"/>
        <pc:sldMkLst>
          <pc:docMk/>
          <pc:sldMk cId="3871022583" sldId="271"/>
        </pc:sldMkLst>
        <pc:spChg chg="mod">
          <ac:chgData name="Hebert, Lanette G." userId="S::lghebert@agcenter.lsu.edu::965bec0f-8c5e-426f-9ccd-cc0beb7bed04" providerId="AD" clId="Web-{D1D05BBC-0FD0-4302-9CBD-B109D84AF0D3}" dt="2018-04-26T19:39:50.172" v="42"/>
          <ac:spMkLst>
            <pc:docMk/>
            <pc:sldMk cId="3871022583" sldId="271"/>
            <ac:spMk id="2" creationId="{BA978439-318A-4FA3-80BC-79A44F0E19D1}"/>
          </ac:spMkLst>
        </pc:spChg>
        <pc:spChg chg="mod">
          <ac:chgData name="Hebert, Lanette G." userId="S::lghebert@agcenter.lsu.edu::965bec0f-8c5e-426f-9ccd-cc0beb7bed04" providerId="AD" clId="Web-{D1D05BBC-0FD0-4302-9CBD-B109D84AF0D3}" dt="2018-04-26T19:39:55.844" v="43"/>
          <ac:spMkLst>
            <pc:docMk/>
            <pc:sldMk cId="3871022583" sldId="271"/>
            <ac:spMk id="4" creationId="{4E83EFB0-3534-41D1-9ECF-C93EBE8E8213}"/>
          </ac:spMkLst>
        </pc:spChg>
      </pc:sldChg>
      <pc:sldChg chg="modSp">
        <pc:chgData name="Hebert, Lanette G." userId="S::lghebert@agcenter.lsu.edu::965bec0f-8c5e-426f-9ccd-cc0beb7bed04" providerId="AD" clId="Web-{D1D05BBC-0FD0-4302-9CBD-B109D84AF0D3}" dt="2018-04-26T20:00:16.548" v="168"/>
        <pc:sldMkLst>
          <pc:docMk/>
          <pc:sldMk cId="3034220371" sldId="274"/>
        </pc:sldMkLst>
        <pc:spChg chg="mod">
          <ac:chgData name="Hebert, Lanette G." userId="S::lghebert@agcenter.lsu.edu::965bec0f-8c5e-426f-9ccd-cc0beb7bed04" providerId="AD" clId="Web-{D1D05BBC-0FD0-4302-9CBD-B109D84AF0D3}" dt="2018-04-26T20:00:12.470" v="167"/>
          <ac:spMkLst>
            <pc:docMk/>
            <pc:sldMk cId="3034220371" sldId="274"/>
            <ac:spMk id="2" creationId="{BA978439-318A-4FA3-80BC-79A44F0E19D1}"/>
          </ac:spMkLst>
        </pc:spChg>
        <pc:spChg chg="mod">
          <ac:chgData name="Hebert, Lanette G." userId="S::lghebert@agcenter.lsu.edu::965bec0f-8c5e-426f-9ccd-cc0beb7bed04" providerId="AD" clId="Web-{D1D05BBC-0FD0-4302-9CBD-B109D84AF0D3}" dt="2018-04-26T20:00:16.548" v="168"/>
          <ac:spMkLst>
            <pc:docMk/>
            <pc:sldMk cId="3034220371" sldId="274"/>
            <ac:spMk id="4" creationId="{4E83EFB0-3534-41D1-9ECF-C93EBE8E8213}"/>
          </ac:spMkLst>
        </pc:spChg>
      </pc:sldChg>
      <pc:sldChg chg="modSp">
        <pc:chgData name="Hebert, Lanette G." userId="S::lghebert@agcenter.lsu.edu::965bec0f-8c5e-426f-9ccd-cc0beb7bed04" providerId="AD" clId="Web-{D1D05BBC-0FD0-4302-9CBD-B109D84AF0D3}" dt="2018-04-26T20:02:17.142" v="213"/>
        <pc:sldMkLst>
          <pc:docMk/>
          <pc:sldMk cId="3155410747" sldId="276"/>
        </pc:sldMkLst>
        <pc:spChg chg="mod">
          <ac:chgData name="Hebert, Lanette G." userId="S::lghebert@agcenter.lsu.edu::965bec0f-8c5e-426f-9ccd-cc0beb7bed04" providerId="AD" clId="Web-{D1D05BBC-0FD0-4302-9CBD-B109D84AF0D3}" dt="2018-04-26T20:02:14.189" v="212"/>
          <ac:spMkLst>
            <pc:docMk/>
            <pc:sldMk cId="3155410747" sldId="276"/>
            <ac:spMk id="2" creationId="{BA978439-318A-4FA3-80BC-79A44F0E19D1}"/>
          </ac:spMkLst>
        </pc:spChg>
        <pc:spChg chg="mod">
          <ac:chgData name="Hebert, Lanette G." userId="S::lghebert@agcenter.lsu.edu::965bec0f-8c5e-426f-9ccd-cc0beb7bed04" providerId="AD" clId="Web-{D1D05BBC-0FD0-4302-9CBD-B109D84AF0D3}" dt="2018-04-26T20:02:17.142" v="213"/>
          <ac:spMkLst>
            <pc:docMk/>
            <pc:sldMk cId="3155410747" sldId="276"/>
            <ac:spMk id="4" creationId="{4E83EFB0-3534-41D1-9ECF-C93EBE8E8213}"/>
          </ac:spMkLst>
        </pc:spChg>
      </pc:sldChg>
      <pc:sldChg chg="del">
        <pc:chgData name="Hebert, Lanette G." userId="S::lghebert@agcenter.lsu.edu::965bec0f-8c5e-426f-9ccd-cc0beb7bed04" providerId="AD" clId="Web-{D1D05BBC-0FD0-4302-9CBD-B109D84AF0D3}" dt="2018-04-26T19:38:00.172" v="16"/>
        <pc:sldMkLst>
          <pc:docMk/>
          <pc:sldMk cId="3874971222" sldId="277"/>
        </pc:sldMkLst>
      </pc:sldChg>
      <pc:sldChg chg="modSp">
        <pc:chgData name="Hebert, Lanette G." userId="S::lghebert@agcenter.lsu.edu::965bec0f-8c5e-426f-9ccd-cc0beb7bed04" providerId="AD" clId="Web-{D1D05BBC-0FD0-4302-9CBD-B109D84AF0D3}" dt="2018-04-26T19:59:58.595" v="165"/>
        <pc:sldMkLst>
          <pc:docMk/>
          <pc:sldMk cId="3109725124" sldId="278"/>
        </pc:sldMkLst>
        <pc:spChg chg="mod">
          <ac:chgData name="Hebert, Lanette G." userId="S::lghebert@agcenter.lsu.edu::965bec0f-8c5e-426f-9ccd-cc0beb7bed04" providerId="AD" clId="Web-{D1D05BBC-0FD0-4302-9CBD-B109D84AF0D3}" dt="2018-04-26T19:59:55.314" v="164"/>
          <ac:spMkLst>
            <pc:docMk/>
            <pc:sldMk cId="3109725124" sldId="278"/>
            <ac:spMk id="2" creationId="{BA978439-318A-4FA3-80BC-79A44F0E19D1}"/>
          </ac:spMkLst>
        </pc:spChg>
        <pc:spChg chg="mod">
          <ac:chgData name="Hebert, Lanette G." userId="S::lghebert@agcenter.lsu.edu::965bec0f-8c5e-426f-9ccd-cc0beb7bed04" providerId="AD" clId="Web-{D1D05BBC-0FD0-4302-9CBD-B109D84AF0D3}" dt="2018-04-26T19:59:58.595" v="165"/>
          <ac:spMkLst>
            <pc:docMk/>
            <pc:sldMk cId="3109725124" sldId="278"/>
            <ac:spMk id="4" creationId="{4E83EFB0-3534-41D1-9ECF-C93EBE8E8213}"/>
          </ac:spMkLst>
        </pc:spChg>
      </pc:sldChg>
      <pc:sldChg chg="ord">
        <pc:chgData name="Hebert, Lanette G." userId="S::lghebert@agcenter.lsu.edu::965bec0f-8c5e-426f-9ccd-cc0beb7bed04" providerId="AD" clId="Web-{D1D05BBC-0FD0-4302-9CBD-B109D84AF0D3}" dt="2018-04-26T19:51:38.111" v="80"/>
        <pc:sldMkLst>
          <pc:docMk/>
          <pc:sldMk cId="434695852" sldId="279"/>
        </pc:sldMkLst>
      </pc:sldChg>
      <pc:sldChg chg="addSp delSp modSp new">
        <pc:chgData name="Hebert, Lanette G." userId="S::lghebert@agcenter.lsu.edu::965bec0f-8c5e-426f-9ccd-cc0beb7bed04" providerId="AD" clId="Web-{D1D05BBC-0FD0-4302-9CBD-B109D84AF0D3}" dt="2018-04-26T19:41:56.126" v="61"/>
        <pc:sldMkLst>
          <pc:docMk/>
          <pc:sldMk cId="1418920343" sldId="280"/>
        </pc:sldMkLst>
        <pc:spChg chg="del">
          <ac:chgData name="Hebert, Lanette G." userId="S::lghebert@agcenter.lsu.edu::965bec0f-8c5e-426f-9ccd-cc0beb7bed04" providerId="AD" clId="Web-{D1D05BBC-0FD0-4302-9CBD-B109D84AF0D3}" dt="2018-04-26T19:40:27.486" v="46"/>
          <ac:spMkLst>
            <pc:docMk/>
            <pc:sldMk cId="1418920343" sldId="280"/>
            <ac:spMk id="2" creationId="{9E9F3584-0D87-4A49-BB61-8968E62AEEE7}"/>
          </ac:spMkLst>
        </pc:spChg>
        <pc:spChg chg="del">
          <ac:chgData name="Hebert, Lanette G." userId="S::lghebert@agcenter.lsu.edu::965bec0f-8c5e-426f-9ccd-cc0beb7bed04" providerId="AD" clId="Web-{D1D05BBC-0FD0-4302-9CBD-B109D84AF0D3}" dt="2018-04-26T19:40:25.767" v="45"/>
          <ac:spMkLst>
            <pc:docMk/>
            <pc:sldMk cId="1418920343" sldId="280"/>
            <ac:spMk id="3" creationId="{0A65618C-CA2A-4C1F-96B5-79582408E90D}"/>
          </ac:spMkLst>
        </pc:spChg>
        <pc:picChg chg="add del mod">
          <ac:chgData name="Hebert, Lanette G." userId="S::lghebert@agcenter.lsu.edu::965bec0f-8c5e-426f-9ccd-cc0beb7bed04" providerId="AD" clId="Web-{D1D05BBC-0FD0-4302-9CBD-B109D84AF0D3}" dt="2018-04-26T19:41:56.126" v="61"/>
          <ac:picMkLst>
            <pc:docMk/>
            <pc:sldMk cId="1418920343" sldId="280"/>
            <ac:picMk id="4" creationId="{6E7C65E0-D9C2-43AD-9469-32BDA427F639}"/>
          </ac:picMkLst>
        </pc:picChg>
      </pc:sldChg>
      <pc:sldChg chg="addSp delSp modSp new">
        <pc:chgData name="Hebert, Lanette G." userId="S::lghebert@agcenter.lsu.edu::965bec0f-8c5e-426f-9ccd-cc0beb7bed04" providerId="AD" clId="Web-{D1D05BBC-0FD0-4302-9CBD-B109D84AF0D3}" dt="2018-04-26T19:48:58.970" v="69"/>
        <pc:sldMkLst>
          <pc:docMk/>
          <pc:sldMk cId="4284839448" sldId="281"/>
        </pc:sldMkLst>
        <pc:spChg chg="del">
          <ac:chgData name="Hebert, Lanette G." userId="S::lghebert@agcenter.lsu.edu::965bec0f-8c5e-426f-9ccd-cc0beb7bed04" providerId="AD" clId="Web-{D1D05BBC-0FD0-4302-9CBD-B109D84AF0D3}" dt="2018-04-26T19:48:35.064" v="63"/>
          <ac:spMkLst>
            <pc:docMk/>
            <pc:sldMk cId="4284839448" sldId="281"/>
            <ac:spMk id="2" creationId="{282811E1-F22F-44FC-972D-E30A7E8006C1}"/>
          </ac:spMkLst>
        </pc:spChg>
        <pc:spChg chg="del">
          <ac:chgData name="Hebert, Lanette G." userId="S::lghebert@agcenter.lsu.edu::965bec0f-8c5e-426f-9ccd-cc0beb7bed04" providerId="AD" clId="Web-{D1D05BBC-0FD0-4302-9CBD-B109D84AF0D3}" dt="2018-04-26T19:48:41.861" v="64"/>
          <ac:spMkLst>
            <pc:docMk/>
            <pc:sldMk cId="4284839448" sldId="281"/>
            <ac:spMk id="3" creationId="{A3CE7174-741F-4558-9044-A8620965EAAE}"/>
          </ac:spMkLst>
        </pc:spChg>
        <pc:picChg chg="add mod ord">
          <ac:chgData name="Hebert, Lanette G." userId="S::lghebert@agcenter.lsu.edu::965bec0f-8c5e-426f-9ccd-cc0beb7bed04" providerId="AD" clId="Web-{D1D05BBC-0FD0-4302-9CBD-B109D84AF0D3}" dt="2018-04-26T19:48:58.970" v="69"/>
          <ac:picMkLst>
            <pc:docMk/>
            <pc:sldMk cId="4284839448" sldId="281"/>
            <ac:picMk id="4" creationId="{02656180-18EE-4413-BDE9-27B3BD8A447D}"/>
          </ac:picMkLst>
        </pc:picChg>
      </pc:sldChg>
      <pc:sldChg chg="addSp delSp modSp new">
        <pc:chgData name="Hebert, Lanette G." userId="S::lghebert@agcenter.lsu.edu::965bec0f-8c5e-426f-9ccd-cc0beb7bed04" providerId="AD" clId="Web-{D1D05BBC-0FD0-4302-9CBD-B109D84AF0D3}" dt="2018-04-26T19:49:27.595" v="78"/>
        <pc:sldMkLst>
          <pc:docMk/>
          <pc:sldMk cId="1889297337" sldId="282"/>
        </pc:sldMkLst>
        <pc:spChg chg="del">
          <ac:chgData name="Hebert, Lanette G." userId="S::lghebert@agcenter.lsu.edu::965bec0f-8c5e-426f-9ccd-cc0beb7bed04" providerId="AD" clId="Web-{D1D05BBC-0FD0-4302-9CBD-B109D84AF0D3}" dt="2018-04-26T19:49:13.564" v="72"/>
          <ac:spMkLst>
            <pc:docMk/>
            <pc:sldMk cId="1889297337" sldId="282"/>
            <ac:spMk id="2" creationId="{FFB343E5-4000-4ECD-A727-11270EC00B1D}"/>
          </ac:spMkLst>
        </pc:spChg>
        <pc:spChg chg="del">
          <ac:chgData name="Hebert, Lanette G." userId="S::lghebert@agcenter.lsu.edu::965bec0f-8c5e-426f-9ccd-cc0beb7bed04" providerId="AD" clId="Web-{D1D05BBC-0FD0-4302-9CBD-B109D84AF0D3}" dt="2018-04-26T19:49:11.673" v="71"/>
          <ac:spMkLst>
            <pc:docMk/>
            <pc:sldMk cId="1889297337" sldId="282"/>
            <ac:spMk id="3" creationId="{2932927E-341C-4F4D-92B4-1418F7D51D54}"/>
          </ac:spMkLst>
        </pc:spChg>
        <pc:picChg chg="add mod ord">
          <ac:chgData name="Hebert, Lanette G." userId="S::lghebert@agcenter.lsu.edu::965bec0f-8c5e-426f-9ccd-cc0beb7bed04" providerId="AD" clId="Web-{D1D05BBC-0FD0-4302-9CBD-B109D84AF0D3}" dt="2018-04-26T19:49:27.595" v="78"/>
          <ac:picMkLst>
            <pc:docMk/>
            <pc:sldMk cId="1889297337" sldId="282"/>
            <ac:picMk id="4" creationId="{EE9861CA-AABC-41C8-858E-7AE2FE9A9993}"/>
          </ac:picMkLst>
        </pc:picChg>
      </pc:sldChg>
      <pc:sldChg chg="addSp delSp modSp new">
        <pc:chgData name="Hebert, Lanette G." userId="S::lghebert@agcenter.lsu.edu::965bec0f-8c5e-426f-9ccd-cc0beb7bed04" providerId="AD" clId="Web-{D1D05BBC-0FD0-4302-9CBD-B109D84AF0D3}" dt="2018-04-26T19:57:22.048" v="112"/>
        <pc:sldMkLst>
          <pc:docMk/>
          <pc:sldMk cId="981207525" sldId="283"/>
        </pc:sldMkLst>
        <pc:spChg chg="del">
          <ac:chgData name="Hebert, Lanette G." userId="S::lghebert@agcenter.lsu.edu::965bec0f-8c5e-426f-9ccd-cc0beb7bed04" providerId="AD" clId="Web-{D1D05BBC-0FD0-4302-9CBD-B109D84AF0D3}" dt="2018-04-26T19:57:01.408" v="106"/>
          <ac:spMkLst>
            <pc:docMk/>
            <pc:sldMk cId="981207525" sldId="283"/>
            <ac:spMk id="3" creationId="{E3436B5E-1C87-4766-916E-5BAB3C03B0AD}"/>
          </ac:spMkLst>
        </pc:spChg>
        <pc:picChg chg="add mod ord">
          <ac:chgData name="Hebert, Lanette G." userId="S::lghebert@agcenter.lsu.edu::965bec0f-8c5e-426f-9ccd-cc0beb7bed04" providerId="AD" clId="Web-{D1D05BBC-0FD0-4302-9CBD-B109D84AF0D3}" dt="2018-04-26T19:57:22.048" v="112"/>
          <ac:picMkLst>
            <pc:docMk/>
            <pc:sldMk cId="981207525" sldId="283"/>
            <ac:picMk id="4" creationId="{F0C63E8B-3A8A-43D4-9472-4C6B64F063AC}"/>
          </ac:picMkLst>
        </pc:picChg>
      </pc:sldChg>
      <pc:sldChg chg="addSp delSp modSp new">
        <pc:chgData name="Hebert, Lanette G." userId="S::lghebert@agcenter.lsu.edu::965bec0f-8c5e-426f-9ccd-cc0beb7bed04" providerId="AD" clId="Web-{D1D05BBC-0FD0-4302-9CBD-B109D84AF0D3}" dt="2018-04-26T19:57:50.283" v="121"/>
        <pc:sldMkLst>
          <pc:docMk/>
          <pc:sldMk cId="3522892812" sldId="284"/>
        </pc:sldMkLst>
        <pc:spChg chg="del">
          <ac:chgData name="Hebert, Lanette G." userId="S::lghebert@agcenter.lsu.edu::965bec0f-8c5e-426f-9ccd-cc0beb7bed04" providerId="AD" clId="Web-{D1D05BBC-0FD0-4302-9CBD-B109D84AF0D3}" dt="2018-04-26T19:57:34.486" v="114"/>
          <ac:spMkLst>
            <pc:docMk/>
            <pc:sldMk cId="3522892812" sldId="284"/>
            <ac:spMk id="3" creationId="{E4AB6BDB-32D9-4C67-806D-62EFBE9B1EDD}"/>
          </ac:spMkLst>
        </pc:spChg>
        <pc:picChg chg="add mod ord">
          <ac:chgData name="Hebert, Lanette G." userId="S::lghebert@agcenter.lsu.edu::965bec0f-8c5e-426f-9ccd-cc0beb7bed04" providerId="AD" clId="Web-{D1D05BBC-0FD0-4302-9CBD-B109D84AF0D3}" dt="2018-04-26T19:57:50.283" v="121"/>
          <ac:picMkLst>
            <pc:docMk/>
            <pc:sldMk cId="3522892812" sldId="284"/>
            <ac:picMk id="4" creationId="{4B198A30-DF2C-4A23-8178-CA9CA86D9B82}"/>
          </ac:picMkLst>
        </pc:picChg>
      </pc:sldChg>
      <pc:sldChg chg="addSp delSp modSp new">
        <pc:chgData name="Hebert, Lanette G." userId="S::lghebert@agcenter.lsu.edu::965bec0f-8c5e-426f-9ccd-cc0beb7bed04" providerId="AD" clId="Web-{D1D05BBC-0FD0-4302-9CBD-B109D84AF0D3}" dt="2018-04-26T19:58:19.876" v="127"/>
        <pc:sldMkLst>
          <pc:docMk/>
          <pc:sldMk cId="2944541031" sldId="285"/>
        </pc:sldMkLst>
        <pc:spChg chg="del">
          <ac:chgData name="Hebert, Lanette G." userId="S::lghebert@agcenter.lsu.edu::965bec0f-8c5e-426f-9ccd-cc0beb7bed04" providerId="AD" clId="Web-{D1D05BBC-0FD0-4302-9CBD-B109D84AF0D3}" dt="2018-04-26T19:58:04.954" v="123"/>
          <ac:spMkLst>
            <pc:docMk/>
            <pc:sldMk cId="2944541031" sldId="285"/>
            <ac:spMk id="3" creationId="{35789F47-B811-416A-8328-B958A521316F}"/>
          </ac:spMkLst>
        </pc:spChg>
        <pc:picChg chg="add mod ord">
          <ac:chgData name="Hebert, Lanette G." userId="S::lghebert@agcenter.lsu.edu::965bec0f-8c5e-426f-9ccd-cc0beb7bed04" providerId="AD" clId="Web-{D1D05BBC-0FD0-4302-9CBD-B109D84AF0D3}" dt="2018-04-26T19:58:19.876" v="127"/>
          <ac:picMkLst>
            <pc:docMk/>
            <pc:sldMk cId="2944541031" sldId="285"/>
            <ac:picMk id="4" creationId="{DEEE9197-3CCB-4B40-9F54-60EA215819C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4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5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0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5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8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3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4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2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15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1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5DD0A-5488-4037-A97D-C5A9CDF379C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41B74-1F0D-412F-8B8F-18DF7D251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3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052" y="2885849"/>
            <a:ext cx="7772400" cy="23876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Berlin Sans FB Demi" panose="020E0802020502020306" pitchFamily="34" charset="0"/>
              </a:rPr>
              <a:t>Club Meeting </a:t>
            </a:r>
            <a:br>
              <a:rPr lang="en-US" sz="9600" b="1" dirty="0" smtClean="0">
                <a:latin typeface="Berlin Sans FB Demi" panose="020E0802020502020306" pitchFamily="34" charset="0"/>
              </a:rPr>
            </a:br>
            <a:r>
              <a:rPr lang="en-US" sz="9600" b="1" dirty="0" smtClean="0">
                <a:latin typeface="Berlin Sans FB Demi" panose="020E0802020502020306" pitchFamily="34" charset="0"/>
              </a:rPr>
              <a:t>Lesson Resources </a:t>
            </a:r>
            <a:endParaRPr lang="en-US" sz="9600" b="1" dirty="0">
              <a:latin typeface="Berlin Sans FB Demi" panose="020E0802020502020306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66" y="5627717"/>
            <a:ext cx="1349972" cy="921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199" y="5396573"/>
            <a:ext cx="1115665" cy="11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98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42088" y="266713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8" y="4511849"/>
            <a:ext cx="1115153" cy="1151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CDF95-7130-41BD-BA84-DB715E9D8E6C}"/>
              </a:ext>
            </a:extLst>
          </p:cNvPr>
          <p:cNvSpPr txBox="1"/>
          <p:nvPr/>
        </p:nvSpPr>
        <p:spPr>
          <a:xfrm>
            <a:off x="1753986" y="4287404"/>
            <a:ext cx="6941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			LEADER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8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84575" y="125367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85912" y="-719138"/>
            <a:ext cx="5972175" cy="829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0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66" y="618778"/>
            <a:ext cx="7021245" cy="540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12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304401" y="290422"/>
            <a:ext cx="6223199" cy="620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583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68" y="1267096"/>
            <a:ext cx="7980142" cy="375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69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Reporter’s Report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report was submitted to the local newspaper but it has not been published.  Names mentioned in the report were: Joe Smith and Charlie Clover. </a:t>
            </a:r>
          </a:p>
          <a:p>
            <a:endParaRPr lang="en-US" dirty="0"/>
          </a:p>
          <a:p>
            <a:r>
              <a:rPr lang="en-US" dirty="0" smtClean="0"/>
              <a:t>The report was also read as part of morning announcements.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139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22" y="888275"/>
            <a:ext cx="8094222" cy="410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220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06" y="901338"/>
            <a:ext cx="7773842" cy="399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1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51" y="1188721"/>
            <a:ext cx="8271520" cy="346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63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73" y="1097280"/>
            <a:ext cx="7995113" cy="312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23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Facilitator’s notes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0606"/>
            <a:ext cx="7886700" cy="4935992"/>
          </a:xfrm>
        </p:spPr>
        <p:txBody>
          <a:bodyPr>
            <a:normAutofit fontScale="85000" lnSpcReduction="20000"/>
          </a:bodyPr>
          <a:lstStyle/>
          <a:p>
            <a:r>
              <a:rPr lang="en-US" sz="4000" b="1" dirty="0" smtClean="0"/>
              <a:t>Print content/context cards and </a:t>
            </a:r>
            <a:r>
              <a:rPr lang="en-US" sz="4000" b="1" dirty="0" err="1" smtClean="0"/>
              <a:t>gvei</a:t>
            </a:r>
            <a:r>
              <a:rPr lang="en-US" sz="4000" b="1" dirty="0" smtClean="0"/>
              <a:t> to each participant.</a:t>
            </a:r>
          </a:p>
          <a:p>
            <a:endParaRPr lang="en-US" sz="4000" b="1" dirty="0"/>
          </a:p>
          <a:p>
            <a:r>
              <a:rPr lang="en-US" sz="4000" b="1" dirty="0" smtClean="0"/>
              <a:t>Print the 4-H Club Meeting Today sign and post at entrance of meeting.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Print club officer signs on cardstock to create nameplates. 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Print scripts and distribute to participants.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4539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87" y="1739735"/>
            <a:ext cx="8419086" cy="36958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6335" y="548640"/>
            <a:ext cx="2759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Vice President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74153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Facilitator’s notes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0606"/>
            <a:ext cx="7886700" cy="493599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Print Tic Tac Toe boards to distribute to teams.   </a:t>
            </a:r>
          </a:p>
          <a:p>
            <a:endParaRPr lang="en-US" sz="4000" b="1" dirty="0"/>
          </a:p>
          <a:p>
            <a:pPr marL="0" indent="0">
              <a:buNone/>
            </a:pPr>
            <a:endParaRPr lang="en-US" sz="4000" b="1" dirty="0" smtClean="0"/>
          </a:p>
          <a:p>
            <a:r>
              <a:rPr lang="en-US" sz="4000" b="1" dirty="0" smtClean="0"/>
              <a:t>Print newsletters for participants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33762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279879" y="-658972"/>
            <a:ext cx="6511411" cy="852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35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722612" y="-391177"/>
            <a:ext cx="6039442" cy="754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797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21213" y="-447957"/>
            <a:ext cx="6127700" cy="773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20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24000" y="-690563"/>
            <a:ext cx="6096000" cy="823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107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28750" y="-728663"/>
            <a:ext cx="6286500" cy="831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10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38300" y="-90488"/>
            <a:ext cx="5867400" cy="70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780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334796" y="-546086"/>
            <a:ext cx="6179697" cy="799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12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00175" y="-671513"/>
            <a:ext cx="6343650" cy="820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18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986228" y="2091781"/>
            <a:ext cx="6791498" cy="2607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343" y="33233"/>
            <a:ext cx="2609314" cy="67915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135" y="-35"/>
            <a:ext cx="2609314" cy="679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5631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04937" y="-485775"/>
            <a:ext cx="6334125" cy="782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060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09006" y="1301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2" descr="data:image/jpeg;base64,/9j/4AAQSkZJRgABAQEAYABgAAD/2wBDAAMCAgMCAgMDAwMEAwMEBQgFBQQEBQoHBwYIDAoMDAsKCwsNDhIQDQ4RDgsLEBYQERMUFRUVDA8XGBYUGBIUFRT/2wBDAQMEBAUEBQkFBQkUDQsNFBQUFBQUFBQUFBQUFBQUFBQUFBQUFBQUFBQUFBQUFBQUFBQUFBQUFBQUFBQUFBQUFBT/wAARCADlAN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BlJn0FH8NfLP7WX7X1r8EUPhzQRFqXjK5j3CKX/U2CN91pf7zt/Cn/Am+Xbus48TiaeFp+1qHuXjr4n+GfhnpZvvE/iCw0WJifK+2TYaT/cT7zt/srXgPiL/gpB8LtHvDBaQ67rY/57WlkqJ+UrI3/jtfnD4p8Yaz461iXWfEWpXWqalL/rLq6l3N/uJ/dT/YT5axm61z858DieJa0pfuo2P078O/8FGvhVq7n7f/AGzoMeOJNQsd6/lA0rf+O19AeC/iN4a+Iem/b/DevWOt2nAL2d0r7P8AeH3lb/ZavxDrR8P+INR8LaxFqWiald6Xqkf+rurSVldf+BL/AOg0c4UOJakf4seY/dnApa+F/wBmf9vWPxJeWHhr4k3EFhqMv7q2175Ibe4b+5Kv3Uf/AG1+T/d/i+5lkDLxWp93hMXSxcOemS0UUUHeFFFY+saxY6Hp9xqWp3cNhZWsTyz3dw6xpEi/eZmb7q0CvbVmm7KqV5r8RPj14A+E4J8U+JLHS5+v2MFpbjDfx+VEGfb/ALW2viT9o79vfWfF11caB8NZptD0T7kuu/durr/rl/zyT/a/1v8AuV8hXM0tzPLPNNJc3Esvmyyy/O8rt/E7fxNUcx8djeIqVGXJQ94/THWv+Cknwt0288i0s/EOrL/z2tbFFX/yLKjf+O1e8J/8FDvhR4gl8i7uNW8OnGPO1Sxyn/fUTS7f+BV+XY39qDv71POfP/6x4vm6H7m+GfFWi+MtJi1XQdTtNYsZx+7urSVZY3/4EtbMuMcrn8a/Er4X/F3xX8GfESaz4V1KS0l/5b2h+a3vF/uSp/F/6Ev8LJX6m/s5/tH6L+0B4T+12p+waza7ItR012+eB2/jX+9E38LVXMfX5bnFLG+58Mj26ikpas+jCiiigAooooAKKKKACkpazr27g0+1mnnkjhhiXe80p2oqr/eagWxwHx7+Klr8HfhfrPii5xNLax7bO3/573DHbEn/AH197/Z3V+N2veINT8Uaxe6zq93Jd6lqMrzz3Ev8TNX0H+2Z+0dH8cfF0ejaHceZ4Q0SVvIlzxeXX3XuP91V+Vf99m/i+X5wHNZTPyvPMx+tVuSHwREopUSkoPlddwooooEFfdv7Cv7VU91NZfDTxbd+dL5ezRtRlP3tv/Lqzd/l+63/AAH+5XwlU9lcz6ZcQ3tpPLbXMEqSxSw/I8Tr8yOj/wALK1B6mX42eCq+0ifvD5mMUu3rXj37M/xeT44fCLRvEM0kf9rL/ompxRf8srqP7/y/w7vkk2/3XWvYs9a1P2WlUjWhGcRjMq81+W/7Z37Us/xf8Ry+FPDl3jwVp0v72WE/8hOVf+Wrf3ok/hT+L7/9zb9M/t9fGy4+Hfwzj8NaRP5Ot+Jy9u0sX34LNcee/szblT/gTf3a/MnP7sComfE8QZlyf7NS+Y2iiipPzcKKKKDUK7T4O/FDUvg78QtK8V6eX/0WXbeW8Zx9qtW/1sX/AANfu/3WRW/hri6KDbD15YepzxP3U8P+ILHxToen6vps63Nhf2yXEEy/xROu5WrY+79K/PH9g79py10NrT4aeJrvyYpZf+JHfTfdDs3/AB6s3+23zL/tOy/3K/Q3rWp+0YLFxxlL2kB9FFFB6QUUUUAM60n0FHoK+Vv2vv2qv+FK6GugeHXjm8b38ReLzPnWxi+75zL/ABt/cVv95vu7WDjxOJp4Sn7SoemfGL9pTwN8D7P/AIqPVVfVZY98Wj2X7+7l/wCAfwr/ALb7Vr89P2g/2xPF/wAcpLnSbL/inPCD/wDMNikDzXn/AF1f+L/rkvy/723dXhOqatd69qVxqWpXct9e3kvmz3V3KzPK395mb71VAHkPSsuc/M8wz2tivch7sRKKKKD5jzP0H/4J/wDwL8JN4fh+Ic1/b+IvE257eOOP7mk/3k2t/wAtWX+P+4/yfK25+P8A2xv2NDof27x74DsD/Zm8z6rokUX/AB7/AN6WBf8Anl/eX+D7y/L935t+CPxw1/4D+MIdZ0OQTRyfutQ0yb/VXsH91v7j/wBx/wCH/d3K36u/CD4t+H/jN4Rs9e0K882KXKz2kqYms5P4opV/hb/0L7y/LRA/RMv+qZjhPq3LyyX9XPxdor7W/bI/Yz/sNr3x94Csz/ZeXn1TR40/49/70sC/88v7y/w/eX5fu/ElB8ZjsDVwNT2dQlooooPIPtn/AIJk+MHtPF3jDwnLL+6urOLVYoc/dZG8qVv+B+bF/wB8LX6I9Vr8nf2B9a/sf9pTRYf+gjZ3Vl/5CeX/ANt6/VyRsRye2KuGp+vZDX58F/hPyg/bw8WTeKP2l9egGPs+iW1vYQe/yea3/kWVv++K+fF+6a7j42aoda+MnxBvuvm63feX/ufaHVP/AB2uHX7pqD82zCp7XE1J+Y2iireh6Pe+INYstN0m0kvtRvJPIgtYvmaVm/u0Hn06bm7Ik0fRL7XtcstJ0i0lvtSvJfIgtIvmeV2/u1+nH7Mn7H2kfCPwrJP4ls7TW/FWqwPb3nnRLNDbxSfft1VvvL/eb+L/AHat/sn/ALJ9j8DdF/tnWPL1Dxtex/v7sfMlkrf8sov/AGZ/4v8Adpv7WX7WWmfAjRf7G0jy7/xneR/uLT76Wat/y1l/9lT+L/drRH6PgMupYCh9ZxfxHxF+1t8D9K+B/wAThY+Hdaim02/i+1RaZ5m6407/AGGb+JP7jff2/f8Au738NXGeau6zrl3r2t3uq6vdyX+q3kvmz3cvzPIzf3qpcsfU1mfDYucK1WUqUOWIfjX1n8CP2/PEngW3t9G8c2sninRYv3S38Un/ABMIF/293yzr/vbW/wBp6+TCHoxmgrCY6rgZXpyP2v8Ahj8YPCfxe0L+0vDOswapDjEsQyk0Df3ZYm+ZD/vV3Mgz1Ga/DfwJ481v4Z+LLLxB4d1KTS9SiOfNP3JV/iSVP4o2/u1+sH7Nf7QGnftB+BU1SHFhrdmVt9Q00N/qJf7y/wB6J8fK3sy/eRqqErn6blmbwx/uS92R7bRSUtWfRnM+LPEln4N8Kaprt+wSx021mu7l/wDYiRmb/wBBNfix488baj8TPF2teJ9Xn/03Vrlp5Oc+V/cRf9lE2qv+5X6i/t1ahNpv7MvjA24x5n2OBiP7j3UKv+a/L/wKvyax82KymfnfE1eXPCivUSiiig+EP0R/ZI/Y78Mx+A4vE3jG30/xVfeILH9xbnbPb2VrKn8D/wAUrrjdKv3fup/G7/M/7UX7LGpfs/659u0/z7zwXcy/6Jefx27/APPKX/a/uv8AxVc/ZS/asvvgLrI0nV2nu/Bd1L+/tfvPYs3/AC1iX/0Nf4vvfe+/+nEkPhz4reC2jlW01/w3q9t0/wBbDPE/+f8AgNB+iYbDYTNMJ7On7son4m6Tot94k1uy03SLSS/1W6k8qC0i+Z5Wb+Fa/U39kX9mlPgH4bnv9UuTN4q1eJTqPkyP9nt1T7kSr91tu77/AP3z8taXwL/ZH8HfAfXNU1bTvP1TVryZ/s11dhd9nbN/yyT/ANmf7zV8/ftl/tkNNJqPw/8AAF9x88Gq6xFL/wB9W8Df+hN/wFaLcgsLg6WS03icT8XQ+3fDHjbQPG0N6+havaarFZ3L2dwbSVX8qZfvI3+1Xwh+2R+xq2hSah4+8B2GNPy8+p6NHF/qP70sS/8APL+8v8P3l+X7vzZ8E/jb4g+A/jS31rQJ/Nt5dsV5psv+qvIv7jf3W/uv/D/30rfq78IPjB4f+M3hK11vQdQ8+OTi5tGC+dayfxRSr/C3/oX3l+Wq+M7aOJoZ3Q9nV92R+LsQQ9acBk4r139qWfwFcfGDVZvh582m/wDL5LFtNq11/E1uveL/AMd3btvy7a8iw/TFSfnGJpexqyhzHqv7K2qf2N+0R8PJ/wDqILb/APf1Hi/9nr9irpljtZJH6Kua/E/4PXQsvi74Aun6Ra/pzf8AfNwjV+yPxI1L+xvhv4ovx/y66XdT/wDfMTNVxPveHZf7LVPxBuryfUrq4vp/+PiWVpZf+BfNTKijqWubU/O6vxmjouh6l4g1qy0rRrSS/wBSvJPKgtYvmaVm/u1+oH7KH7J+m/A3R/7Z1ZY77xneJ+/u/vrZq3/LKL/2Z/4v92vHv+Ccdr8PFXUZ7c7/AIifP5qXu0bbXd8v2X/Z+55v8W//AGdm72T9q79rLT/gbojaPpDR6h40vV/dWxO5LJW/5ay/+yp/F/u1tDQ+/wAqwuGwtD65Vke4x+LdGm8SXXhyLVLSTWbaBbifTxKvnRROdqsyf3f/ALH+9XwB+2z+yjqXhXWNS+I/h0Xer6LeSvcatDLI0stgzfel3N8zRf8Aor/c+58xaH8TvE/hvx0PGVhrN3/wk4uftEl7LJvaVm+/5v8AeVvu7K/UX9m/9o7QP2jPCsgMUdj4itI9upaR2/u+bFu+9E3/AI791v8Aav4zqWLw+eQlh6nuy+yfkb93oa+7P2Rf2LUnht/GvxD0nzjKu7TtAu4vk2t/y1uIm/8AHYm/3m/2fYvC/wCwr4C8O/GC58YxQedpy7J9O0OSEfZ7Of597/7S/d2J/B/3xt9P+N3xx8P/AAK8Gy63rcxLuTFZ2UR/e3Uv9xP/AGZv4aOQwwGTQwXPXxf2T88v2vP2Y4/gHrcWp6HNG/hHVpWigtJpf9Isn+80XzfM8X9x/wDgL/ws3zpl/XFdr8Vvit4g+MXjSXxB4ik/e/6q2tIf9VZxfwxRL/d/9DritwLc1B8Xjp0Z15SoR90GOZM17F+yz8Vp/hD8atB1LzPJ0a+lWw1KL+DypWRN7f8AXJtsv/AX/vV45TXyxoMcLiJ0KsakOh+9g+ZRT16VyXwz1SfXfh74V1O4x9ovNKtbiX/eeJGaut3VqfuNOXNG54d+2V4Zm8V/s2+N7GDAngs0v1z/ANMJUnb/AMdiavyF3fvc1+7l5DBdWssE0e+GUbGX+9ur8Z/jv8J5/gv8VNe8MyeYLKKXz9Pl/wCetm/+qbd/F/db/aR6iZ8HxNhvhxC9DzmiiipPzoI+Wr6F/ZT/AGrL74C62dG1fzrzwXdS/v7T7z2LN/y1iX/0Jf4v9/7/AM9/NHSUHpYPGVMJU9pTP3Htb7R/HnhVJrO4j1PRtXtcxzwyfJPFIn8LL/s1+Wv7Uv7LGqfs+a0b3TVmvPBdzL/oeofx2bf88pf9r+6/8X+9U/7Kv7VWpfAfW00fVmmvfBdzL/pNp997N2/5axf+zJ/F/vff/TqZPDfxO8Et5v2PXfDmrWv+/DPE3+f+A1p8Z+iN0M+w38son4g1s6F4x1nwna6rY6RqV3YRata/YtQhhl2pPF/db/P8br/G1a3xc0Lw54c+Imtab4P1n+2fDsV15VtP/wChIr/xKjfLu/i27q5Csz84lzYaXKgooooOXcuaNqf9i67p99/z53UVx/3w6NX7EftHXAh/Z2+JLH+Lw9fR/wDfUDr/AOzV+M833q/Wj9qTxhaSfskeItYgvY3t9R0qDyJl/wCWoneNU2/72+mtEfa5FUUMNX/wn5N0UUUj4t7mn4e8Qal4T1uy1nSLuSx1S1l3QXUX31b/AD/B/FVfV9XvvEet3upaldyX2pXkrXE91L8zSs396qlFBt7aXJyCD9zz3r7+/Yf/AGU9V8LX2n/EXxUbjT9R2MdM0oysrRJKuwyz/wC8v3Yvf5/m+75p+wH8L/A/jrxte6r4hvre/wBf0jbcWOgzcrj/AJ+vm+/sb5dv8P3m++lfcvx0+OmgfAnwhNrGsy+a8mYbSxhP724l4+Vf9n+838NKCPtsnwNOjD69XmL8dPjtoHwK8ITazrc/mvITDaWMJ/e3Mv8AdX/Z/vN/DX5OfFb4seIPjF4zl1/XpPNll/dWtpD/AKqzi/hiiX+7/wCh0fFb4peIPjF4zl1/xBN5skn7q2tIv9VZxfwxRL/d/wDQ64snNEpHlZtnEsZLkh8AlFFFM+SFZtzZqa3sZ9SurextIPtN7eSrbxQ/89Xb5USoE/1lfSX7Cfwen+JXxqh168g/4kvhnbeNL/BLc/8ALBP++v3v/bL/AG6D08BQliK8KcT9P/CuiJ4a8M6TpEGDb6dZRWkf0iRUH/oNbtJS1qfuK0ViLAMf1r55/a4/Z0T4++DR/ZiQw+K9JLy6dct8nm/37dm/uv8A3v4W2/7VfQuzotLu6ntQc1ejDEU5Up7H4P6tpd9oepXum39lJYXtnK0U9rLFteJl+8rLUAwTya/Vf9pr9kPRPjxa/wBqWEkei+MIYtsWo7fluNv3UuF/iT/b+8v+192vzS+JXwv8UfCfxJ/YvinRpNLm/wCWU334rhf70T/dZf8ALVkflmY5TVwc9Ph7nJ0UUUHy4V2eg/GLxl4f+HepeCNP1m4h0HVpd09r/wChor/eVJf4kX723/bfdxzLim0HTSxE6fwhRRRQZhRRRQZBWveeKNa1LRLLRrvWb+50W2k3wafLcytbwN/sqzbV+9/D/erIooNY1HEKKKKDIKKKKANHw/rmp+F9bstZ0e8l0vUrWXfBdxffRv8AP8NbnxO+KHiT4u+Jpdd8S3f2u6SPyooofkigX+6q/wB2uTw8XWjDy9KDt+sT5eTm90Siiig5xWL0lL+FeofBn9nXxn8er/y9BsfJ0rzNl1rF3uS3g/v/APXVv9lf/HfvUHVQw8sTLkpROR8A+ANd+KXimy8N+HbT7ZqVz7fJEn8Usrfwqv8Aer9efgN8HdK+Bvw/svDmmDzTGPNursx7HuZ2+/I35BVX+FVVe1ZfwM/Z78M/s9eHfsmjwG61G6O/UNWkjXzrp8/+Oov8MS/+PMWZvYs4qoxsfqGT5T9SjzT+Mkoooqz6YKKKKAGVzfi7wZovjTRp9L1/TLTV9Mm+9a3cSuh/2vm/irpKxdf8Rab4Z0ua/wBV1O10uygX97dXk6wxJ/vM3yrTRhU5OX3z5Z8Yf8E2/AGtSyzaBqureGi33bTzFurZP+Av+9/8i15frH/BMPxFbL/xKPHen3p9L2wkt/8A0F5a9/8AFf7enwg8MSXMMGvXGv3EX3k0qyllT/gMrbYm/wCAvXHP/wAFN/hxt/d+HfFUv/bvar/7cVHuHy9ejk/N7/KfPl9/wTh+K1rgx3fhy79ob2Vf/Qolrmb/APYT+NWn/wCo8KRX/wD1y1O1/wDZpUr6cm/4KceBR/qvCfiR/wDfW3X/ANq03/h554K/6FHxF/5L/wDx2p9w8qWEyX/n4fIl7+x/8Z7H/WfD+/8A+2U1u/8A6BK1YWp/s6fFLTf9f8P/ABH/ANstMluP/RSvX3BH/wAFNPAf8fhTxSD/ANM47V//AGtSn/gpv8PiD/xS3ir/AL8Wv/yRR7hhLA5T9mufm7Mfs05gn/czRfLLF/cpY/vCuz+MvxBh+LXxS1/xXBp7abb6hKrRWnDeVtiWLczf3m2bm/3q4sHFI+SrxjCcoxEooooOIKKKKANjRfCes+LLz7J4f0bUNevR+9+y6fay3Thf7+1Ub5a7eH9mn4s3X+r+H+vD/rrbMn/oVenfsiftWaP+zvo+t6Zr/h67v4dQuVuor7TPK835U27HR2X5f4l+b+J6+iP+HnHw8/6FbxV/34tf/kig+wwuCy2VOMqtf3j5Ft/2MfjVdf6vwLdD/rrfWqf+hS1vaX+wP8aNQ/1+jWFh/wBfepRfL/36Z6+lG/4KeeBV/wBX4U8Sv/wC3/8AjtJ/w888Ff8AQo+I/wDyX/8AjtHuHfHB5P8A8/DxLTf+Ca/xOum/0vVPDdiP+vqV3/75WL/2au00f/gmBfFB/a3j63h/6Y2ul7//AB9pV/8AQa7sf8FOPA//AC08K+Jv+2S2r/8AtWrdv/wUy+G9wP3mg+KoT/17W7f+gz0/cOuOGyWP2vxN7wF/wT9+Ffg69iu9Rh1DxbcL0j1mVTb5/wCuSIqt/uvur6Q0/TLTRdPitLO1jsrOBdkUMUaqka/3VVeleKeEP22Pg/4vuBbw+Lo9LuP7msQPap/39ZfL/wDHq9xs76C8tIp4J45o5fmV4m3K3+7Veh9RhI4SMf8AZuX5GjRRRVHphRRRQAyk4WjotfAf7bH7W09teX/w28D33lTxfuNX1K3k+ZG/it0b/wBGt/wH+9QcGLxdPB0/aVDuv2jv27tG+G91deG/BcEfiPxBb4Wa73/6Fat/c3L/AK2X/ZX5V5+bcuyvgP4ifE/xf8T9cOpeKdZu9auP+Wfm/wCqg/65Ivyr/wABSuPPJ+SpV4PIzWR+V47Nq2Mlr8PYSiiig8MKKkhhnurqKC3gkmlll8qOKL53ldvuKi/xNWj4o8K6z4I1ibSdf0650vUYtsrW91Htb5l3L/47QX7GXLzmVRRRQcwUUUUAFFFFABRRRQAUUUUALnNJStGwNauh+GNZ8R/2lJpOm3eqf2dbfarv7JEz+REvy7m2/wANBtCm5/CZNFFFAh/l+9d/8K/j145+DOo+f4Z1mSKx83dLpl3+9tJf9+L+H/eTa3+1XnxDUbT6UG9HEVMPLmhI/Vv9nb9sLwz8dFh0ucf2B4t5DaTcS/LNt++8D/x/7n31/wB35q+jP4a/B61vJ7GeK4tJ5La4ilSWKaKXa8Tr8yOjr91q/S/9jT9qofGDT/8AhE/FFwqeNdPi3RXH3RqcC/x/9dV/jX/gS/xbLjK5+lZTnX1j91W+I+uKKSlqj688B/a8+NC/BL4R317YSrFr+qP9g0z/AGZWVi0v/AF3t/vbf71fkjI3mIPPPP8Az1r7G/4KaeJ/tPxO8J+H8YisdKe9/wCBTysn/tv/AOPV8cANKcVjM/KuIcTKtieT7MRKKKKZ8eLl5O9a3hbwrq3jLxFZaNoemyarqV1Jtgt4fvt/8Sv+23yrXRfCP4O+J/jf4sGi+GrHzeUa51CX/j3s1/vyt/6Cn3mr9R/2f/2aPC3wF0Hy9KgN9rNxHjUNYuI/3tx/sqP+WS/7C+nzbm+ag+ry3J6uMlzv3YHCfsu/sb6R8Go7fX/EYh1rxn/z1Zf3Vlu/hi3feb/b/wC+duW3cH/wUWt/h9N4dsJNQvfI+IEAH9kxWibpZYmb5ll/6ZffZWf+INt3fOtdn+1h+2FbfBNZfC/h6P8AtHxvLF5p83/UWMTfdd/7zn+FP+BN/df81PEOv6l4o1i91rXLuXVNSupN09xdybnZv8/w/wANEtD3M0xWHwVD6nRgZ1FFFB+fBRRRQAUoOK+wrP8AY58Oxfsl3HxAvLy//wCEkl0X+3Yv3qrEqbPNSLbs+bcv9/8AievkjRdIn8Saxp2lWf8Ax+6jdJZQf78roif+PPQejiMvqUOTn+0VNppK+r/2tf2R9B+Avw98O6/oV7qF7N9uWwvvtRV0lZombzVVU+X5otu3/aWvlFutBji8HUwVT2dQSiiig4xcvX6pfsS6N4C0z4M2X/CG3x1W5uNj6vdy/Ld/adv3JU/gVfuqn3dvzfNuZ2/K4EdMV1/wz+KniT4Q+KovEHhW++x3n+qlim+eK4T/AJ5Sr/Ev/j/9zbTie3lOMjgq3NOJ9lftXfsM/wBox3vi74cWaQ32WkvPD8Q2pcf7dv8A3W/6Zfdb+Ha3yv8ABc0M8N1LBcQSW1xFL5UsUvyPE6/eRl/hav1y/Z5/aZ8PfHzw35tqPsGv2qJ/aGjzSZeL/bRv+Wsf+1/31trhf2qP2N9K+MFrceIPDRTRvGax5837sV7t/gl/ut/01/763fLtrlPqMwyqljaX1nBn5g7jSVpeJPDeq+CdcvdH1mxk0vVLaTZPazfeX/4pf9v7rVm1B+e1KTp6MK1vC/ibUfB3iLS9f0mf7Dqmn3Kz20v+0v8Ae/vL/Cy/xK9ZR4pEoLoz9m+c/bH4QfEiw+Knw50PxXYYjt9RtvNki/55Sqdkqf8AAHVl/wCA13DKc18Sf8EyPF8194N8XeF5emk30V1H6Ik6Ouxf+BW7t/wOvttW4rU/asBX+uYaNQ/MT/gpDpc9n8e9JvMf6PdaBFtl/wBpJZd3/sn/AH3Xykv+sr9JP+CinwruPGXw007xdp1v51z4bmeW6iHezk2ea/8AwBkRv93e1fm30xWUz8zz2jKji5/3gbrXtX7OX7LfiX9oLVvM/eaV4Shl/wBM1iVP9b/0yiX+KX/x1f4v4VfxVute/fsn/tNXXwG8Uf2bqVxJL4N1GX/S4vmf7K/3ftCp/wChKv3l/wBpVpI4Mt9h7eP1n4T9LPh58NfDXwh8IwaR4dsY9K02D95K+MPK38csrfxN/tf+y14x/wAN3eAf+FxWvg+CQSaJcZgfxKJcWgut6qiLx80WTt837udv8HzV8sftTftk6r8ZPtfhnwz5uleCx8kpztuNT/3/AO7F/wBMv++/7q/Ltac59ZjM+jRlClg/hifq1+11+zHa/HjwyNS0i3ih8Z6bGfscx+T7Un3vs8rf3f7rfwN/ss9fllf2smmTXFpeQSw6hZyPFPDNFseJl+R1Zf4WVq+/P2F/2qP+Eggtvhn4ru92qxR/8SfUJPvXUCr/AKh/+mqKvyt/Gq/3l+b6Nm/Z68CXHxW/4WNNosc/iYRJF50mTHvX7suz7vm7fl3/AOytHxnViMBTzqMMTQ93+Y+SP2Xf2FbjWPsXi34l2EsNr/rbPw5N8rS/3Xuv7q/9Mv8Avr+62J+3V+zHZfD+9/4TvwzFDYaLqEyrqFgNqiCdvutEv91v7q/db/Zb5Psn47ftBeFvgP4ZOoaxO0l7cFvsOk2/FxdN/wCyp/edvu/721a/Lf40/GzxP8evFn9s+I7z/R4+bPSYz/o9mv8AcVf4m/vP95v++ESNjlzKOCwWG+rQ+M8/pZE+0fLB/rf+WdJXe/APw2fFXxy8B6ag8wy6rBLIP+mUTJLL/wCOI1B8Vh4+2qwgfo/+1Raw+Af2NvEGlW/+ostLs9Li/wBzzoIP/Zq/NT4Nr/xeHwB/2H7D/wBKEr9Kv29pB/wy74iQf8tLmwH/AJNRNX5geALj+zvHvh24/wCeOp2sv/fMqNRM+vzr3cbSXkvzP1T/AG4PDb+JP2Z/F6wL+/s4or9f+2UqO3/ju+vyUc5gQV+4Hj7wzF4y8B6/oEvEOrafPYyn2ljZD/6FX4eOk9tH5E/+u/5a0pi4mp+/SqgpcHivvr9jv9kPQb7wKPGHja0t9cuPEdpiz0+QK8Vvaypnf8nSV/76/Mq4+627b8DM27tXuH7OH7VXiD9n3Ufsknma14Qll/f6Z5n+q3felgZvut/sfdb/AMfVo8PKa1ClW5q8Tov2of2O9T+Cd1ceINASbVPBB58zO+bS/wDZl/vRf3W/76/2/BfCHhXU/H3ibStA0S0+3atqMvlW0UX+flVV+Zm/hVa/ZnwN458N/F/wfDreiXUeraPeR7cDnH9+KRW+63ZlauX+F/7OHgf4S+KNd8QeHNIWxv8AVH6H5ltE/jig/uRM3z7f93+FEVb5D6qtkVLEVY1aMvcZnfs+/A3QP2bfh3c27TwNqMqi71nV5Pk81kX+833Yk+bb/wADb7ztWV8H/wBsXwN8YvHGq+GLGd7G8t5WXTvtQ2LqMS/xxf3X6/um+bZ8399V+Xv23v2rG8banP8AD7wjff8AFO2suzVb6KX/AI/pV/5ZJ/0yRvvN/E3+ynz/ACHHO9rdW89vJ5NxF+9imi+R0Zf4lalzBic6hgKkcNh4+7E/XH9oT9mPw18evD6wXUf9neILVH+waxBH+8i/2H/vxf7P/fO2vy4+KXwn8UfBrxRL4e8T2P2a46xTRfNDeJ/fib+Jf/Hl/i219ffs3/t6RWuknw78Tr+Vbi1if7LrwjZ/PVV+5Oq/N5n91l+9/F83zP8AMn7Q3x61X9oHxsdVu/Os9Ftdyabpn/PCL+83/TV/4m/3V/hqZnBm9bBYqhGvT+I8qooqKg+JWuh95f8ABLzTJfM+IGof8uzmwt4m/wBpftDP/wChr/31X39Xgv7H/wAJZfhD8HdL0/UIfJ1u9/4mWoQn76SyfdRv9xFRf95Wr3r0q4n7PlNGWHwkIyKF5Yw6hbzQTRRyxSJsZJRuVl/ustfl7+1d+yDqXwb1W88Q+FbSS+8DzfvcRfM+l/7Ev/TL+7L/AMBf++36oEZpskYkXmqLx+ApY6nyyPwXor9EP2nv2H9L8XaTd+KPh5p8ekeIEPnz6PH8lvff3tq/dil/3flb/gW6vzxKm3/cz/uZov3UsUv3/wDvmsj8qzDLauAnyyEPWus+G/w08RfFzxPbeH/C+n/br2X/AFsp/wBTbr/FLK/8Kr/+xub5a5Rj5hr7u/4J6/GDw3FYT+ALy0tNH8RSyNcQ30SbX1P+PY7fxSxL93/Y/wB1iyQ8rw9LFV406suU99/Zt/Za0H9n7SxPEF1PxPdRhb3WJo+n/TKJf+Wcf/jzfxdF24f7TX7X2ifBG1udE0nytd8aSR/urEP+6syw+V5yv/fXlD5m/wBlfmHmv7VP7ckfh03PhH4cXcd5rP3bzXfleKz/ANiL+GWT/a+6v+033fgC8uZ7y6lnvJ5Lm4lleWWaaVneV2++7s33mrTnPrswzWlgo/VsGanjDxjrPxC8R3niDxFqUuq6ldf6y6m/9AVPuqqf3E+WsOiioPz6tWlWlzzHE5UD0r6d/wCCd/hdfEH7Q0epNFmDQ9MuLoS/9NZdsSf+Oyy/9818xRrmbFfol/wTT8A/2b8O/EXi6ePbJq18lnBkceVBu+Zf+2krp/2ypI9zI6Dq4uP93U7/AP4KE/8AJtOq/wDX9Z/+jkr8rpn+zvmv1Z/b9g8z9mHxE/8AzwubF/8AybiX/wBmr8o7j/WGnPc9PiL/AH2Pofuzpl0mo6faXKcxyRq6fRlr8dP2kvCr+Dfjz49008RnU2uIx/sz/vV/8dlr9Uv2dPEH/CUfA3wNqW/zZJtFs/MP+2sSq/8A48rV8Uf8FKPAP9lfEXw54tjhBt9Ws/sU5A/5a27bl3N/tRy/+QquZ7WdUvrGXxq/ynxvRRRUH5aeh/Bv44eJ/gN4q/tbw7Pm3n2fbNMlf/R7xf8AaX+Fv7r/AHl/77V/1L+BX7QHhj48+HZNV0ec213AVF5pNy3+kWzHpuX+62PlZflb/e3Kv45RyVv+BvHOu/DXxdZeIPDmpSaXqNqfvxf8tV/iR0/iVv7r0H1uU5zUwcuSfwH6A/tV/sS2vxCkvPF/ga3hsPFJ/e3Om/KlvqLfxdflil/2/ut/H/er859U0u80XUZ7TU7GewvbWXyp7S6iZHiZf4XVvutX6q/szftZaB8dNP8A7Ov/ACdG8aRoPtOmGTKTbf8Alrbs33k77fvL/tffb45/bn+KPhX4i/FCGx8PabazXGjbrfUNdiPz3jY/1S7flZYv77/xbtvyr85Pa56Wb4fC1Kf1yjL4j5noorS8N+HtS8YeIrLR9JtJLvUb6XyIIIvvMzf+g/7/APDSPhqdN1HZGcxJPNfcP7Gv7G9//bOn+P8Ax5YNYxWhSfStGuU/eu/8E9wn8Gz+Ffvbvmb7vze4/s3/ALHPh74MWdtq2sw2/iPxjxK2oSx747N/7turfdC/3/vtg/d+7X0nkKuSfxxWigfo2U5F7HlrV/i7E4Ax0paKKo+5CiiigCBmDEL3NfmR/wAFBvgrD4I+I1h4s02PytO8Ub/tcUX3IrxPvN/21Vt3+8krV+nGAJB614n+1Z8H5PjR8GdV0ayI/tqyK6jpbf8AT1Hu+T/gaM8f/A6mWx4uaYT61hpR+10PyDp8U09tdefHP5Mv/PWKlmhntbiaCeCSG4i/dSxS/I0TL99GWo6g/G7OmyKpaKKCQoopUSgdr6G94F8Gar8QvGWleF9Hg87VdRuVt4+PlX++7f7KJvdv9lK/Zr4Z+B9O+GPgHRvC+l8WGk26W8R/jfb952/2mbczf7xr57/Yk/Zjl+EPh4+J/EkJ/wCEu1ZceVN/y42v3vK/66N95/8AgK/wNu+td2Afarifq2R5f9Vpe1n8Ujwz9tDSf7a/Zh8eQf8APO1iuv8Av1cRS/8AslfkQea/a/4xeH38WfCXxrosHNzqOjXVtH/vvEyr/wCPGvxLj+9UTPB4oj+9py8j9S/+CevikeIf2fbbTuj6FqV1Zdf4Xbz1/wDR+3/gNd9+0x8G0+NXwf1bw9AsZ1aI/bdMll48q6Xdt+b+FXUvGT/devkP/gmj48OmfEDxR4Sml/catZpewZPCSwNtZV/2nWXd/wBsq/SFkHerh8J9NlzjjcBGMv5bH4NXtvPpt1NY3kEltcRSvFLDL8jxMvyujr/C1R190/t3fssySSXXxL8K2e8Fc65ZRei/8vSL/wCjf++v77V8LVB+aZjgpYKr7OQUUUUHjFmzv59Nuop7SeWG4i/exTQysrxf7rL92qNS0UG12OYFcrX37/wTf+Dq22g6j8SNRhH2i7kew03P/LOBf9a6/wC00uV/4A396vhrwl4T1Px94o0vQdFgNzquo3KwQRAZ+Zv42/uqi/Mzfwqr1+z/AML/AARZfDXwFofhmwH7jS7ZbYPjmVl++7f7TNub/gVED7Ph3A+1re3l9n8ztaSlorU/TAooooAKKKKACkxS0UAfDv7Yf7F8/i6+uvHPw/g/4ncvz6no6fJ9s/6axf8ATX+8v8f3vv8A3/z6ubaa1upYLiOW2uIpfKlimi2PE6/fR1b7rV+8Y5HXNeSfFT9mf4f/ABmXzfEfh6D+0/8AoJWh8i6H+86/fH+y+5aiUbnyGY5HHEP2tD3ZH44UV+hWsf8ABMPwzNNnSPGWrWEX9y7top//AB5PKrX8Of8ABNfwBpt1HNresa3ruz71uZEghk/3ti7/APvl6nkPlY8O43m2Pz18K+FtZ8Za5b6NoOlXeq6rL/qrS0i3P/8AYJ/tt8q1+iP7K/7ENr8Lbi28X+NfK1TxdF81raw/Nb2H/wAXL/tfdX+D+9X0Z8P/AIW+Fvhfpo07wnoFlolpxuW3i+eXb/ff7zt/tMzV2zfWr5T7DL8jpYWXtKvvSHgDFLRRVH1JVlj+U/SvxA+KHhb/AIQX4ieJ/D6R+UmnancWsX+4sr7P/HNlfuI3avy1/wCCg3gH/hF/j7/bMcWLLxBZxXW//pvF+6lT/vhYm/4FUSPj+JKHPh41P5Tw34U+OZ/hX8SvDviuP/mG3iPKv8bRN8sq/wDAomZf+BV+1Wn31vq1nHeW0qzQXEaSxSp911b7rV+FJOa/TD/gnv8AGH/hO/hePCd/MDrPhjZBEP79m3+qb/gHzRf7qJ/eqYHkcNY3lnLDz+0fW0kIkXFfAf7UH7B07XWoeKPhlZqPN/e3nhtAqf772v8A8a/74/hWv0B+7SVqfbYvBUsZHlqH4N31rJpd1cWN5BLYXsUvlS2k0To8T/3GRvmVqhya/Zv4kfAHwP8AF+2CeKPDtrfXCfIl4d8dyn+7Ku1tv+z92vnXXv8Agmf4PuFc6R4q1jS94/1d1FFdKv8A46jVlyHwWJ4bxEJfuvePzuYueprQ8N+HdS8YazFo2h6bd6rqV18sVraRb3b/AOx/2/4a/QHw/wD8EyvCFtNFcav4q1rUSo/1dqkVqrf+Os3619K/DP4J+D/hDpotfCmhW2jeb/rZB89xP/11lbc7/wDfVHIPCcO1pT/fe7E8g/ZJ/ZRh+Bdg2s635N94zv49s0qfMllFz+6ib+Jv7z/5b6hJ+WjcKXiug/QcNh6eHp+ypklFFFQdgUUUUAFFFFABRRRQAUUUUAJRS0UAFFFFABRRRQBBs+YD0r5U/wCChHwxPjL4LjxBaQLNqHhef7b8v3/sr/Lcf+yS/wDbKvrAGsvVNMtdY0+7sruBJrW6jaK4hlPyyoy7WVv+A0HHiqEcRSlSl9o/Cj5geK7/AOA/xevvgj8UNK8UWnmTW8X+j6haRf8ALe1bb5qf733WX/aRa9E8bfsS/FDR/GWtWmh+GLjXNCjun+x6hHdQA3EX3l3bnRt235W/2lasRf2MfjP3+Hl3j/r6tf8A47WR+UwwuLwtbnhTd4+R+s/h3xBp3izQ7LV9MuY7/Tr6JLi2uIj8kkTDcjVU8WeNdD8E2Iv9e1O00uzklSFZbqUJudmVUVf73zN+tfL/AOxJonxW+GtvceEPGvhW9s/Dj7p9O1CW4if7G/3pImVZWba+dy/3W3f3vl9a/aW+HU/j74eCLTdGh1TxBa39jLZytHF50Cfbbd7jynf7n7qJt23722r5vdP1CjiKtTD+05fe7HUeJPjH4P8ACvia08Patrkdlqt0I1ji8qV0i819iebIqbIt7fKm9l3fw10174m0zT/EemaLcXaR6lqMU89na/xypFs81v8AgPmp/wB9V8u/Fz4beLda+KXiK+07SNYnbUZdEbSzYGL+yrpbWXzX/tLe275G3/c+8nlbNzV6X8XLXWtA+IHgLxlpmgX/AIostJttRsbu10oRPdxfafs/lyokrpuXdblW+bd89HMONar73NE6W/8Ajx4G0eEyT65JdP8A2jPpIt7OwuLq4kuYP9eiRRIzts/iZV20/UPj94D03R9D1KTxBFc22t7/AOz1sLaW6mudv+s2QxI0h2fx/L8n8W2vnyP4a+J9N0+21rUfB3iaG4v/ABJrOtR3Hhm9iTWdEW8mTylZN3lSrKifvU+bZ8tavhDR/iJ4B8SaL491/wAJ6v4ieXRb3SLmw0+Kz/tK23ag89vLLEjrEzyxMnm+U330XdT5jL6xW/l/A+grP4meG9W8EnxNa6tDL4faIy/bYtzqBv2N9z5tyv8AKy/eVutc9N+0d8PVsL++PiSHytOlignjWOXzfMlBeJFi273dlV22orNtVq0Phq2txeBZb3V/DVp4c1W4ury9/sfTtg275naLzWVtrTsux5H+7vZq8lj8AeJ/D/hn4Y+Kr3SL7W/ElvrT+IvFGn2nlPcNLc2ksT7NzbW+z+bFEqq/+qi+Xdtpm8qlXljyHpuoftB/DzTdMs7288U2sdhc2v22G72yvE8Dbvn3qu1fuN/u7a9Ptpobm1ilj+eKT5lr5r8LfDTxPc+H/h94Y1XRZLbQLrWdT8Q+Io/OT90v2ia6tLSXa/zb5biJmVNy/wCjun3Gr6b2/JURN6MpS+MkoooqzoCiiigAooooAKKKKACiiigAooooAKKKKACiiigBKKKKACloooAKKKKACiiigAooooAKKKKACiiigD//2Q==">
            <a:extLst>
              <a:ext uri="{FF2B5EF4-FFF2-40B4-BE49-F238E27FC236}">
                <a16:creationId xmlns:a16="http://schemas.microsoft.com/office/drawing/2014/main" id="{BF80146F-9470-4284-B1C6-D73397C88E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36863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" descr="data:image/jpeg;base64,/9j/4AAQSkZJRgABAQEAYABgAAD/2wBDAAMCAgMCAgMDAwMEAwMEBQgFBQQEBQoHBwYIDAoMDAsKCwsNDhIQDQ4RDgsLEBYQERMUFRUVDA8XGBYUGBIUFRT/2wBDAQMEBAUEBQkFBQkUDQsNFBQUFBQUFBQUFBQUFBQUFBQUFBQUFBQUFBQUFBQUFBQUFBQUFBQUFBQUFBQUFBQUFBT/wAARCACwAT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4k/tvU/8AoIXf/f8Aaj+29T/6CF3/AN/2qlRX6vyxL98u/wBt6n/0ELv/AL/tR/bep/8AQQu/+/7VSop8sQ989o/ZU1W+uPjx4ajlvrl0/wBK+R5X/wCfeWv0I85ifvtX52fsn/8AJffDX+7df+kstfoiOtfxJ40+5ntLl/59/wDtzP0LIP8Ad5eo7zm/vNR5zf3mplFfz3zSPp9R/nN/eajzm/vNTKKOaQaj/Ob+81HnN/eamUUc0g1JBJJj7zV4p8Vf2svDHw3nl06zeTxDrcXyNb2kn7qJ/wDbl/8AiN1cJ+138ebzw4//AAhWg3LW17LFu1G7ib54lb7kSf7T18aV/T3AXhjTzTDxzLN/gl8MT4/Ms4lSl7Kge5+Lf2xviJ4kd0sb6DQbT+GKxi+f/vtt/wD45XmOq/E7xdrzu2oeKNZvN38Et9K6f+h1zVFf1Fl+QZXlkeTB0IxPj6mJrVvikSzXMty+6WVpn/vu1ENzLbNuglaF/wC+jbKior6ByhT3ZzanTaT8S/F+iPv07xRrNnt/5430qf8As9eheGP2vfiX4edFn1iPW4k/5ZahBv8A/H12NXi9FeDjckynNI8mJoxn8jpp4ivR+GR9seBv25ND1V4ofFGn3OiS/wDP3bt9ot//AIpf/Hq+idB8Tad4r0uLUtH1CPUtPl+7cW8u9K/J6vv79jk4+B9j/wBflx/6HX8weJnAuV5FgP7Sy+8fe5eXofX5PmVbEVPZVD3Lzm2j5mrzL9pK5nh+B/iuWKWVHSBNro3/AE1SvS+uK8x/aX5+Bfi3/rgv/o1K/BeF5f8AC5g/+vkfzPpMX/u0/wDCfnZ/bep/9BC7/wC/7Uf23qf/AEELv/v+1UqK/wBNFGNj8j98u/23qf8A0ELv/v8AtR/bep/9BC7/AO/7VSop8sQ98+m/2HtSvLn4h62s95PMn9k/ceXf/wAtUr7W85+fmaviD9hjj4ja7/2CX/8ARsVfbn8Jr+DfFz3eJJ/4UfpmRf7oO85v7zUec395qZRX4nzSPd1JPOP95q8O/bGvJ7b4K3DRTywv9ug+dGr2/wDirwv9sz/kilx/1/W9fdcE/wDJRYT/ABI8/H/7rM+Ef7b1P/oIXf8A3/aj+29T/wCghd/9/wBqpUV/pIoxsfk3vl3+29T/AOghd/8Af9qP7b1P/oIXf/f9qpUUcsQ98u/23qf/AEELv/v+1FUqKOWIe+FFFFaAFFFFAHrv7Jv/ACXzwz/u3X/pJLX6IjvX53fsm/8AJfPDP+7df+kktfoiO9fxB41/8lBT/wCva/Nn6Fw9/us/USiiiv54PpgooooAKKKK0g7STY+h+ZXxyuZ7z4xeMJbn/W/2rcJ8/wDdV9q/+O1w9fTP7ZHwevNH8TP410+BptKv9n2/Z/y7z/d3/wC6/wD6FXzNX+lnB2aYbM8moTw0tOVR/wAJ+TY+hKliJqYUUUV9qeeex/su/Dfw98S/H8tj4hl329ra/aIrFJdn2pt9fcGn/CnwXo1uIrLwto0Sf9eEVfmJYX9zpV7Fc2k8lndxNvilibY6NXv3gL9tPxb4aVLbXba28R2q/wDLZ/3Vx/3193/xyv5+8QOE+Is5r/Wssr+5/wA+72Pp8sxmFoR5KsPmfXOrfB/wNrcW278KaNJ/tpZqj/8Afa15R4z/AGKvB2tpLLoFzd+Hrv8AhTd9oi/74b5v/H62/Bf7W/w+8VeVFc30nh66b/ljqcWxP++1+WvY7HUbTVrWG5sLmC8tZfuS28u5Hr+dJY/i/hXEXqSqQ9fh/wAj6j2WBxkfsyPzp+JX7OXjP4Yq9zeWP9paUn/MQ0/96if7/wDEtfV37HCj/hR9jnp9suP/AEOvcC247XNUtK0TTdCgeDTbSGxt2laVoreLYm5vv/dr08/8RcRxJk39nY6n+85ubmRlhcqjha3taReHavMP2lv+SF+LP+uC/wDo1a9PHavMP2lv+SF+LP8Argv/AKNWvgeFf+R9hP8Ar5H8z0sZ/u0/8J+b9FFFf6brY/IwooopgfSf7DH/ACUTXf8AsEv/AOjYq+2q+Jf2GP8Akomu/wDYJf8A9GxV9tV/BPi9/wAlLP8Awo/TMi/3QKKKK/Dz3B38VeF/tmf8kUuP+v63r3T+KvC/2zP+SKXH/X9b199wR/yUWE/xI4Mf/usz4Eooor/SdbH5MFFFFMAooooAKKKKACiiigD139kxGf49+Gm/uLdf+k8tfoiO9fnp+yX/AMl48P8A/XK6/wDSeWv0LHev4h8av+R/T/69r82foGQf7vL/ABCUUUV/O59QFFFFABRRRTAZe2kOpW81tdwxXNvKuyWKZN6OtfLXxX/Yptr+WXUPA9ythK3z/wBk3bfuf+AP/D/wOvqeKeO6XdHKr/NsZ0andOlfcZHxPmvDNf2uDly/3ehxYjB0MXDlqH5aeMPh14j8AXXka9otzpvzfK8q/un/ANx/utXOV+tF7YwX0DwXUEVxbyr80My70evI/Gf7J3w+8XebLFpjaFdv/wAttMfyk/74+7X9H5J41YWryQzWhy/3kfKYnh+X/LiR+edFfRPj/wDYs8V+Go5bnw/eQeJLVPn8nb5Vx/3x91v++6+e7m2ns55YJ4mhuIm2SwzLsdHr97yfiDLc9h7TL6ikfM4nDVcPLkqxIq3fCvjzxD4GvftOg6vd6bLu+b7PL8jf76fdasKivXxGEw+Mp+yxMOeJhGUqfvwPrz4V/tsrNJFp3jq0WHf8i6tYp8n/AG1i/wDiP++K+q9P1K21awhu7CeK8tbhd8UsTb0da/JivpT9jj4t3mh+LYfBt7O02lapv+yo7f6idfm/8f8A/Qq/mjj/AMMsJDC1M0yiPLKPvSj0Prcrzirzewrn20egrzH9pb/khfi3/rgv/o1K9OPauC+P+ky638F/F9tAu+X7C8qp/ufP/wCy1/NHDUo0s6wkpf8APyP5n1+L9+hP/CfmdRRRX+m9PZH5AFFFFWB9J/sMcfEjW/8AsE/+1Yq+3XUxtX5r/s/fEiL4XfEvT9VvN39mSq9rebP4Im/j/wCANsev0hsdQg1SziubSeK5tJ13xTRNuRlr+IfGHLcTRzlYyUPckj9ByGrGWH9kSUUUV/PB9OLnjFeFftoSJH8F5UZv9bqMCL/4/Xuv8NfE/wC2V8XrHxdqll4S0idbm10uXzbyaJvkef7uz/gHzf8AfdfrfhvlGKzLP6FSnH3ab5meNmteNLDz5j5pooor/Qk/MAoooo8wHbW/utRX0f8As9fAWP4ieBZtYvZ/su6+kii/20VUBb/vrePworw3nuEi7e1Or6vVPm6iiivdOUKKKKQHd/BDx/Y/DH4kaZ4j1CCe5tLVZUeK327/AJonT/2evqP/AIbo8HA5/sTW/wDviL/4uviGivz7PuB8n4kxEMTmEZSnFW+I9XDZlWwseSmfbv8Aw3R4O/6Aet/98xf/ABdH/DdHg7/oB63/AN8xf/F18RUV8v8A8Qj4Z/59y+87P7cxZ9u/8N0eDv8AoB63/wB8Rf8AxdL/AMN0eDv+gHrf/fEX/wAXXxDRWVTwj4ZUG/Zy/wDAh/25iz9XPDOuweJvDmlaxbRyQ299bRXUSS/fVWXctaX8Ncn8Hhj4UeDv+wPa/wDopK6uv4pzHDwwuZVKFL4IyPv6UuejGcz83/GHxA8R+A/i/wCMJ9A1q70p/wC2rrckMvyP+9f76/davRvCX7cPibTUWLXtIstbT+OaFvssv/s6/wDjteOfGDj4q+MM/wDQYuv/AEa9cfX9/U+E8mzrLqH12hF+7H3v+Cfmrx1fD1p+zkfdeh/ts+BdSVFvrbVNKl/j3wJKn/jr119t+1N8LblPl8TRp/12tLhP/ZK/OWivjcT4OcP1Jc0JOPoztjn2Kj2P0D8Q/tgfDnSLR2s9QudauNvyxWlq6f8Aj8uxa+H/AIi+M5fiF431XxDLbLZtfz+b9ni/h/grnKK+14Y4HyvhVyqYPmlKXc4MbmVbG/GFFFFfoh5IV6L+zxpU+qfGzwlHArb4r5bhtn92L5n/APQa4Kzs59SuorOzglubuVtkUMK73Z6+6/2XfgDL8MdPm1/Xol/4SK+i2LD/AM+sX9z/AHnr8x4+4kwmR5PVhUl+8qR5Yx9T2stwtWvXg4nvY5pk8KzRvFKu+J12Mj/xU+kr/O6NSVOp7Rbn6hbSx+a/x1+FF18JfHV3Y+U39lXTPcadcf3ov7n+8ledV+pPj/4d6N8S/Dsui65bedbv80Uqf623b++jV8M/Fr9mHxV8NJZby2gbXtCT7t9aRfPEn/TVP4f/AEGv7l4C8RcHnGFhgsfPkrx/8mPzrMsqq0Jc9P4Txyiiiv3lNS1R83sFd78O/jr4x+Fv7rRdT/4l+7e2n3a+bb//AGP/AACuCorz8dl2DzOl7DGUoyj/AHi6VaVGXNA+qNL/AG89Shi26h4QtrmX+/aXjRf+hI1WLz9va5ddtn4MjR/4Hl1Hf/7Sr5Por8+n4ZcLynz/AFb8Wer/AGtjfh5j134gftS+OvHtrLaPfR6Pp8v3rfTF8rd/vv8AeryKiivuMtyjA5TT9jgaUaa8jzqleriJc1WQUUUV7N0tzAK3fBPgzU/H/iWy0PSIPOu7ptn+xEn8bv8A7NdB8NPgh4q+Kl0i6Rp7Jp+797qd38lun/A/4/8AgFfdnwb+B+h/BzSWisP9M1a4T/TNTlT55f8AYT+6v+xX5Bxr4gZfw7hp0cPPnr/Zj29T3Mvyuripc8/hOs8A+FbD4d+D9L8PWMqx21jCIx5v3nb+N/8AgT7m/GitrdRX8SS4jzGpJzc9z9B+r0v5T8mP7Nuf+eDUf2bc/wDPBq6/ijiv9E/7Uq/yn8vf6yVv5TkP7Nuv+eDUDTbn/ng1deuO9fTP7KH7HOq/Gy/sfEeuodP8DpJvaTdma/2vsaJB/CvB3NSlm8ofZOzDZ3icXU9nTifG/wDZtz/zwaj+zbn/AJ4NX1T+2p8IdP8Ag78cLmw0exWw0O/s4r+0t4/uR7vkdf8AvtGrwTj8Kcc3lOPwkV8+xOHqzpTicj/Ztz/zwaj+zbn/AJ4NXX8UcUf2pV/lOb/WSt/Kch/Ztz/zwaj+zbn/AJ4NXX8UcUnmlRq3KP8A1krfyn278K/iv4O034aeFrO+8RabbXUGmWsUsUt0u9GWJN++ur/4XJ4H24/4SnS/r9qWvz2xmjaa/nrGeGWDxWKniJV378uY+nj4g4uEOT2aPo34gfB/4N+MtX1DV7Xx1Ho+oXk7XEuy8WWLc3zP8j//ABdeSa3+z1ptq27SPiV4Xv1/6e5/s7/+z1xu00de1fouV4DM8tjGlSxspQj3UTy6/GE6s+b2CGal8K9VsH+W+0S8/wCvfWIP/Znrn7nw9fWY/exK/wD1xnSX/wBBr0v4f/DfxL8UvEEWjeFtIm1e/b7yxL8kS/3nf7qr/v19q/C//gmPCtrFe/EDxJJv27n0/RvkRf8Aelbr/wB819lSzXE0f4lpDo5ri8VrTpn5p/2bc/8APBv++KeulXjvsWBv+B1+pepeF/2OfhPK9jqMmk6jeR/LL+/utRcN/t+VvVf0q3oX/DG/xCulsbODw/DcS/KqXC3VgT/wJ9ldP9tVf5Tv+u1vg5485+Y+lfDfVdVb/j50uzi/v3epwJ/7Pur07wj+zx4XmdJfEvxN0Kzi/jt9Mn81/wDvptn/AKDX6EeKP+CcHwo8S27S6JNq3h93+eL7HefaIv8AyLu3f99V8KftMfAF/wBnPx/aeH5dXXXIrqxW9iuPI8n5d7ptZd7f3K+dx2MzDHQ5aFf2fov8x1s0xOAj7WpQjI9t+G9r8GfhfFv0XV9J+27djahd3Sy3Df8AA/4f+AV3n/C4/BHbxTpf/gStfnxS/hX5PjvDenmlb2+Mxcpy8zSl4gYmjHlhQifoR/wuTwN/0NOl/wDgUtH/AAuTwN/0NOl/+BS1+fGxvSjY3pXl/wDEJsv/AOf7NP8AiIuM/wCfSP0I/wCFyeB/+hp0v/wKWk/4XF4F/wChp0v/AMCVr899po2mqXhPgIu6ryF/xETGf8+kfYfjrQfgV8QHml1K90SG9b52vbG6WCX/AMd+9/wOvFPE37Onw+d3bQfipp8H9231Flf/AMfX/wCIryfaaNpr73KuH8wyhcuGzCpy9pcr/M82txpPEfHQiaWq/BO8sW/0bxV4X1VP4fs+rKn/AKNRK5S88GarYf61LR/+uV9by/8AoL1tfLRkema/QsNmGNox/ezU/wDt08uXEkpfDTOSfTbxX2tA1M/s+6/54NXYcUcV6f8AalX+Ux/1krfynNW3h++vP9XFF/21nSL/ANCro9K+FGp6k/73VfD9h/t3esW//srvS8UlcdfMcXOP7q0DWPEtT7cDvvD37OvhyZ0bXPij4es0/ihsW83/AMfbZXsvgv4afAbwe8U0utabrt2nz+dq14sqf98fdr5d2mkr4LM8pzTNo8tTHyjD+7ZHpUOMJ0fhoI/QOH4u+AraFI4PEujRRKu1USdVRam/4XF4G/6GnS//AAKWvz2pdpNfnNTwpwdSXPUryZ6v/EQ8XHalE/Qj/hcngb/oadL/APApaK/PjY3pRWX/ABCbL/8An+w/4iNjP+fSG0UUV+8n5COY/Pmv2w/Zw8Bt8Nvgb4N8PTLsurWwVrlf7s0n72X/AMfdq/KH9mD4e/8ACzPjp4P0SSPzrT7Yt1dIf+eEX71//QNv/Aq/V7w98ZNP1r45eJ/h1EqfatF021vS4b5ndy29f+Aq8H/fdcdY+44fpRhzVZ+h8v8A/BUTwT9o8OeDfF0cfNldS6dMynnZKm9f/RT/APfVfnbX7O/ta+A/+Fjfs+eMdLjiMt3FZPe2wA+bzYP3q7f97Zs/4HX4yfw1dCXunDn1D2WI9p/MNooorpPlQooooAKKKKBjlXdXoPwJ+CusfHTx7a+HdKbyYf8AW317Iu5baD+JvrXnp+U1+uX7DvwSj+Evwbsbu5gVPEGvKmoXzsPmRW/1UR/3E/8AHmasasuU93K8F9cr+98J6T8MvhX4S/Z/8D/2Xo1vFp2n20fm3V5Ofnl2j5pZW71+c/7WH7ZOs/GHW7zQPDN7NpfgmFjFiJmR9R/2pf8AY/2K+nP+Cjnxbk8FfC208J6fOYtQ8TSPDPJG3zJax4L/APfTMi/i1fmDzHx3rGjHm96R7ec432P+yUBtFFFdh8Pdn2J+wz+1Nf8AhHxVYeAvEt7Jd+GdSk+z2Etw+77DO33EU/8APJj8u3sa0v8AgqFpvl/E/wAI3v8Az30h4v8AvmVv/i6+LYZntJFkjZklVtyun8NfTf7X3xv8OfHDwn8LL3T9QFz4js7CVdZg8llMErpb5+8Pm+dX+5mubl/ecx9JDGqtgZ0Ksvh+E+YKKKK6T5oKKKKACiiigYUUUUCCiipIYXmlSKJWeVm2KifxUD1GbTRW/wCNvAniD4b67/Y/iXTJtJ1Lyln8ic/Ntb7rVgN1oLnCUJcshKKKKDMKKKKBhRRRQIKKKKACiiigZ91/8EyfBMVtdeNPiBfKsUFnAmmwSt/D/wAtZv8Ax1Yv++q83/Z4+OEtz+2uniu6kZbTxRqVxZSh/wCGKf8A490/4CyRf98V75eRj9nP/gnjs/499Z12yw399prz/wBmWL/0Cvzq029n0rU7W9s5fJu7WVLiJ0/hZa5o+/zH1uIqfU40KXbU/fCaFZ4TGy7kYFWr8OPjJ4Ib4b/FbxZ4bK7YdO1CWK33f88t37r/AMc2V+1Pw78YW/j7wLoPiO2GItUsortE9N6BttfnF/wUu8Ajw58ZtJ8SRR7LfX9Pwzf3p4Plb/xx4qxovlkexntL22GjVj0PkClBxQtfXP7CP7Ltl8XNWuvGHii3Fx4a0qcQ29jIuUvLn7x3f7KDb/vb67JS5YnxGFwssXV9nA8N+H/7O3xF+KlqLnwx4Q1C/snzsvWVYLd/+2srItdhrP7EXxs0Gza5n8DzXMS/8+N7b3D/APfCvur7v/bI/aNn/Z28DaRa+HYLdfEGqs0FiskQ8m2ii2h5Nn/AlVR715D+x3+2r4l+IXxAi8E+PrmC+l1FW/s7UEgSFvNRd/lNt+Vty7vy/wBqub2kviPpJZdgadb6tUk+Y+AtT02/0W/lsdRtJ7C+t22S29xF5To3+0rVUwTX7c/EL4F+APik0Mvi7wvY6xNAvyXEwKyovpvUq22vC/H3wD/Zp0TwP4g1COx0GKS1sZ5Umt9XdnVtjbdv7771XGsZ18hqU9YzR+eXwT8Hr8Qfi94Q8Oyrvt77U4Ip0/6Zbt0v/jm+v3EhQRwqqjaFHFfkT+wPYi+/ak8LO6828N7L/wCS8q/+z1+vO7hh6VjXleR7HD9PkoykflV/wUf8UPrX7RDaaG/daPplvAq/7b7pf/Zkr5W/hr3j9t+Vpv2ovHjN/BNbqv8A4CxV4P8Aw110vgPjMwlz4up6jaKKK0PLCiiigYu010vgz4a+KviBM8fhrw5qmvbfvPZWbyon++/8Ne8fsZ/srD47a7JrviJGTwZp0uySNTsa/nHWL/c/vf8Ajv8As/QX7Q37ZGn/AAA1CP4e/DLQtMkvNMXyrp5ItlpZn/nkqKV3Nx831rGdT3uWJ79DLo+y9tiJ8sT4i8U/s/8AxJ8F6c+oa54I1qxskXe9w1szxJ/vsv3a89Bx0r9Kf2SP219V+MfjgeC/Gmn6fa6tdxSy2F1pysiS7F3tE6s7fNsV23f7NcT+3Z+y14f8KTWPxG0S1OnaTLfRRa/ZWSfKqM3/AB8Rr0V/4f8AedKiNWXNyyOiplVKVH22GnzRPhazsbvVb6GzsLaW8up22RW9tFvdm/2UWu9+Jn7P/jD4Q+GdC1nxXZJpa6y0qQ2TP+/i27f9av8AD96v1L/Zz+Fvwo8N+EbHXfhrYWdza30e9NY2mS4l/vbnf5l/3flql+058G/BHxD03Qtc+IGsyaV4Z8LvPdXSbtiTq2z5Xf7w+5/B8zbqj23vHdHIVGhzufvH5R+Dfhn4s+Ikrx+F/Dupa9t/1j2Vq8qL/vN/DV/xr8E/iD8O7E3viTwfq2lWQ63U9s3lJ/wNflr9C/Av7dnwN0O4s/C2jxX3h3Ron8iC8/s3yrFcf7rbhn+8yf71fVE8GneJtJeOWODUbG7j2srBZYpo2/Rl5o9tKIUcmw9en7lTmkfgox3Nk190/sS/sd6hca9p/wAQfG+nvZWdqyz6TpNwm2WaX+C4lX+FV/gH+Wp3C/DX9i39oXxRH4o8H3ev2t4tvqXhuWGGKX7DE2/emyV1xtf5Vfl/kr798A+MLLx94N0bxJpwlWw1a0iu4EmTa6o67huH96ipUlyl5ZllL2v72fvR6H5tf8FFvD+p337QkU9tpl3dWzaPa7ZYoGdPvy18sXui6hp0fm3Wn3NtDu+/NA6pX6zfHL9tTwf8BfHA8Ma1pOs6hqH2WO6ZtOiidVV93y/PKnPyV83ftBfte6L+094Hg+HfgrwxrL6/rOoWyR/b0hRflcP8uyVvT/0KinKfKZY7A4eVWbVT3/5T4khtZLi6it7aNpriVtqxQpud69Ks/wBmb4s6tZC6h+H+v/Z2+b57Non/AO+Gr778I/DH4ffsLfCSbxXrqx6p4ljiC3GohP31xO33beD+4n/7bV86Sf8ABTT4gyeJPtkXh7QF0XzP+PB1lZ9n/XXf97/a2f8AAKr2kpbHI8vw+FjH61P3j5R8Q+GtX8K6m2na5pV7o9+v3rS+gaKX/vlqzGXafWv2O1rwb4J/bE+Cul6heWS/Y9UsxcWV3sU3FhL32t/sum1l+622vGP2P/2e/hnolxq1hrNjba18S/Dt1Lb6pDqGZVt/3r+VLFE3y7XTY27FHtjWeSP2kFTn7sj4o0n9m/x5rHw51fx4+kf2b4b061Nz9o1BvKa6T/pkv8X+992uP8G+A/EXxA1P+zvDOh32t3qpvaKygaXYv+3/AHa/ab4yfD2H4pfDPX/CbXp0xNTt/IN0ke8x/MGzt/4DWZ8Dfh/4G+GvgqPSPAz2dxp8TbZry3mSd55f70rr956n2x3S4fjzxjz6H43+JPhz4m8H6rJput6Df6VfoAzQXVuytg9GB/iB7N3or9zLiOx8z/SEhaTHV1XOKKPbSL/1epf8/D8Dq7r4J+A2+KHxd8K+GFVmTUb5FuNv/Puvzy/+OI1cMvWvtL/gmR8O/wC2viN4i8YXMe+DR7T7Lbu3/Pef77L/AMARv++66akuWJ8nl9H2+IhE+zfj9+zrov7QHhjS9D1jVNQ0qysLr7TGumlF3tsKfNvVuzN+deHL/wAEvPAHbxZ4k/76t/8A41Xyj+2Z8UtQ8ZftDeKFttSuU0/S5P7LgSKdgq+V8r/+Rd9eIDxFqn/QSvP+/wC9c0ac+U+ixWYYSVZqdHmP22+EXw7s/hL8P9K8Kadd3V/Y6YjJFPesrSnc7Mc7VHdjXgP/AAUj8C/8JJ8DYtdijD3Hh7UI7hm/6ZSfun/8eeJv+AV4x/wTP+KV9H4+8ReDtR1Ce5tdQtPttqlxKz7ZYm+fb/vI/wD5Cr7w+KXg2L4hfDzxF4anKhNTsZbUMx+6zrhW/BsVl8Mj6GnKOPwPun4XfwV+yP7Gfh238N/s1+BYYVC/abL7a7f3mldpT/6FX46XVrLY3M1rPE0NxBK0UqP/AAtX61/sF+PLXxp+zvoFnHIrX2ibtNuYgfuFW3L/AOOMlb1vhPmcg5YYmcJHy7/wVDuJH+LnhWAt+5j0Xei/7TTy7v8A0BK+Yvg7qkmi/F/wVfw8yQa1ZN/5MJX21/wU9+Gt3qGjeFfG9nC80GnNLY3zL1RH+aJv93dvX/ga18h/sy+Dbv4gfHnwXpkMbSxw6nFe3BVfuRRN5r/+gUR/hmeOpy/tI/atvlt/wr8C9RaIahd+R/qvNby/92v2b/ai+KVt8Ifgp4i1l5xDfTWzWenqGw7XMg2pt/3fvf8AAa/F4riMGpoROriGor06aPfv2EdTTTP2ovCJkbak4uoMf7TW8u2v1+xlW96/Cz4V+Mm+H3xM8MeJOsemajBdSov8aK3z/wDjm+v3J06/i1CzguYXWWCWNZEdf4lbpU1viO7h2pz0ZUj8kP29tKfTP2ofFEjrtW8htJ1P/buif+yV89HivuP/AIKheBZLTxh4T8YQxj7Ne2rabO4/hljben/jrv8A98V8ON1ropfCfJ5rT9li5xEooorY8cKmihlubiKCJN8srKion8dRrXf/AAN8PT618WvA7y2c8mmN4hsIJ5fK/dLuuE+TdUSOmjT9pU5T9gPgn8Nrf4UfCfw54VtUVXsbRVnZf4p2+aV/xdmNfDWsf8E1fiBrmtXuo3fjTQ7m9vJ2uJ5XSX5md9zfwV99/EYXy/DnxKNKkkh1P+y7n7NJCfnSXyn2Ff8Aa3Yr8bf+GiviqBu/4WN4q+v9rz//ABdcdO8vhPvs0lhqMKdOvE+2v2dv2A9a+FHxW0fxhrniqyvV0tpZIrTT4nHms6OnzM3+9X0D+1db2t1+zr8QY79lSL+yZXTd/wA9F+ZP/HwtflH/AMNFfFT/AKKN4qP/AHF5/wD4usfxN8U/GXjS1+y+IPF2u63ab9/2bUNRlni/74Zqv2cub3jylm2Go0JUaFP4j9G/+CZtw837P9+js22PXZ0Uf3f3UTf1rmf+Co3iG7tfA3gvRopGW1v9QuJ51X+LykTZ/wCja6b/AIJjjPwB1X/sP3H/AKJgrhv+Cqny6T8Of+vi/wD/AECKoj/EPXnKX9kX8j88l61+wH7DfiK68R/sy+D5byZpZ7VZ7LzG7pFO6p/44FX8K/IED56/W3/gnx/ya74e/wCvm8/9KHrWt8J4nD0v9pl6Hzd/wVKtAvjzwVdKv7yXTZ4i/ssg/wDi6+zv2V/+Tdfh3/2BbX/0Cvjf/gqf/wAjh4D/AOvK6/8AQkr7H/ZX/wCTdfh3/wBgW1/9ArGX8KJ7uD/5Gdc/Pn/go43/ABkpKf8AqE2v/s9df/wTL+GMWv8AjvxB4zvI1dNFgS0s93/PeXfvf/gCLt/7a1xv/BR7/k5Kb/sFWv8A7PX09/wTHsYrf4D6rcKv7y512fe3+7FEK0l/DPKw9ONXNp8x0/7Yn7Nfif8AaMh8M2mia7Y6Vp2mNPLPb3gf97K2zY3y/wB3a3/fVfNA/wCCXfjfcpbxXoSr/EAs3/xNdB/wUQ+JHjzwF8VtBh0HxZrWg6Vd6KrGHTr6WBHlWeXe3yN97Zsr5VP7RfxU6f8ACyfFR/7i9x/8XRTjLl90eYVsEsQ/bQfMfrl8BfhYvwT+FOh+Dv7QGoyaakga78vZ5rPK8rHb/wADNeF6L9ntf+CkGupaSLuuvCiNeIP7/wC6/wDZUSvz9m/aE+Kcy4b4j+Ktp7/2xP8A/F17f/wTsvrnVP2mJry/uZry6l0e6aW4uJN7u2+L+KlKnKOpvTzSlXqU6FKHU/QH9pXVptG+Afj+6t2MVwmiXWx1/hZomUV+P3w1+LHi34Sas+qeFNauNKuZV2yhdjwyr/to/wArV+u37WP/ACbj8Qv+wNcf+g1+LO75cU6EeaJz8QVZU60OU7nxh8bvHPj/AFuTV9d8VapcXzqE3W8ywIFHQBECKOp/horhKK6eWJ8t9dr/AMw+OQxnNfqh+yno9v8AAP8AY7m8TX0YiubmzufEV0H/AIvl/cr/AN+ki/76r4G+CX7Oni34xeMNKs4dD1C20SWdWvNWltnW3jg/i+b7u+v0c/bM0HWW/Zn1nw/4Q0i4vpW+zWhs7CJpZFtldSwRU+boirXNUl9k+mynDTowqYjl+yfklqF9catqF3fXMnnXF1K8srv/ABM1VzxVrUNLvtEuntdQs57C6T78NxEyOv8AwGqp5rsPkqnNz+8ej/s7eOv+Fa/HDwb4geXybeDUUiuXP/PCX91L/wCOs1ftuMNGWH8VfgdpWi6h4gufI0zT7vUrhv8AllaQNK//AI7X7ifCe51G8+GXhOfXIZLfWZdLtXvopx86z+Um/d/tbq4ax9xw7UlyTps/Jz9sbwAfh/8AtHeL7VE221/P/akB9Vn+d/8Ax/ev/AK6P9kW4+MngvxZDrvgLwnf6zo1+RFeRXMbQ2V0q/8ATVvlRl/vV9Lf8FDv2e9a+I1vofjHwrpdxqup6dG1ne2lqu6Z7fduRkTq2xmf7v8Afp37IX7V2kW/h/w78L/GVhfeH/FNisem2YktXCXSA7Yv9pW/3+v3qfN+7MY4JU8xk5S5ex678WP2ofhH4P1a58FeOr9RdyQqt7YzafLPCqMm75/kKsPpurxDTv2p/wBm34Ex3lz8PNCkudSul2v/AGdYyxbv9lpZ/ur/ALtfSvxUt/g9cXFsfiKnhE3ip+4PiL7P5u3/AGfN+bbXBJ/wyqp/d/8ACrQf92wrKPKezW9r7X3Zx/U/Ob4/ftF+I/2hvEUV/rTLZ6ba7vsOlwt+6h9/9t/9qvKe/Ffspp3wR+A/xGs3fR/C3gvV7f8Aim0mC3OP+BRV8xftafsM+HfCPgrVPGngGObTv7MQ3N1pMkjSwtF/E0TMSysv3ttdEKsfhPm8blOIcZYjn5j4JVS1fqZ/wT/+PEHxF+GMXhXULn/iofDcYt9jNl5rP/lk/wDwHhPwX+9X5ZqxQ10nw5+Imu/CzxlYeJ/Dt39k1Kzb5R/BKn8aP/svWlSPNE8vLcbLBVub7J+v/wC058HYfjj8H9Z0AbE1Lb9psJm/guU+5/31yv8AwKvxn1LSbvRdUutO1G2ls9QtZXt57eZdrxOv3lr9ff2d/wBqnwt8f9GjhgnTTfE0aD7VotxJiT3eL/nonuP+BYrgv2tP2J7P41NJ4n8LSQ6T4vRf3qy/Lb33+/8A3W/265qcuSXLI+pzLBxzKksThj8s85oziuz8dfCHxr8Mr6W08TeGL/S2VuJpYMwv/uSr8rVi+H/B+veML9bLQ9F1DV7pm+WKytmlb/x2uzmifD/V6vNycplRwSzSrDAjTTO21URfmav0S17QE/ZO/ZK8E2moARateeJNNv8AUR/F53nLcOv/AABIET/gFRfsgfsN3ng3WrTxr8Q7dF1W3bzdO0XKv5D9PNlYfKW/ur2rkf8AgqB8Ql1DxX4V8FWsu/8As6B9QvEX+9L8qf8Ajqv/AN91zSlzy5T6rDYR4DDyxNX4j9Fo5EurZWjZXikXKn1r8X/2nvg3d/BD4uavozQMmj3EjXWlS7flkgb7o/4B9z/gFfoH+wt+0FafFX4a2vh3UJ0Hijw7AlrcRyN888C/JFMv4YRv9r/er2L4vfBHwp8bvDh0fxRp/wBphjbfBcRNsntn/vxP/CayjL2Uj28Vh45thozpn4hLlhWvo3hPWfEFjqt9pumXN/aaXB9ovpbeLckEX996+9rj/glnpJ1Hfa+Pr6LT93/HvJp6PLt/39//ALLWf+0db+Ff2Xvg3L8JfAME154o8Tr/AKdIB5t00H8by7f7/KIv+9XR7aP2T5P+x61JSlX91Ho//BMY/wDFgNV/7D9x/wCiYK4f/gql/wAgf4c/9fF//wCgRV63/wAE/fAureBfgHDBrdjNp95qGoz3621zHslRG2qu5P4f9XXFf8FKvAOseLPh14X1XR9OudRXSb6X7UlpGzvHHImC+3+78mP+BVjH+IfUVKcllXL5H5nL9xq/Wz/gnrz+y/4eH/Tzef8ApQ9fkza2N5eXX2W1tprm6ZtqwxRM7/8AfNfsJ+xf4J1HwH+zr4V0zWLSSw1NknuZbaVNrxeZM7qHX+9tZa2rfCeJw/CX1iUj5Y/4Kof8jh4CHpZXX/oSV9jfssf8m6/D3/sC2v8A6AK+YP8Agpp8Pdd8SR+Ctf0nTLvUbOzW6t7xrSJ5fI3eUyO+3ovD/NXvv7FPiJPEn7N/g/ax+0WNu1hPC/3opInddjf8B21zy+A9zDKUczqcx8Qf8FJLCS1/aKhcrlJ9FtXQ/wDA5V/9kr37/gmD4kjvPhX4q0HObmw1YXWz/YliTb/49E9dL+25+yzq3x4s9I1/wqIG8R6XG9u1tcy+ULq3b5tqt2ZXzjdx8zV5J+zD8J/Gf7J+paz4++IlzY+F/DZiWxubKa5WaWUvKux1MTbPl/q9VzL2ZxRoVsPmfteX3T1X/god8GLz4jfDCz8T6TbNc6p4YeWaSGNfmltWA83/AL52q34NX5cfe+tfvna3ltq1kk8Dxz2syq0cituV1avlL4uf8E5/A/xB1mfVvD1/ceDrudt81vbQLLaM3+zF8uz/AIC23/Zop1eX3TXNcqli5+2on5dH5VHvX19+wH4W1rwd+1A2l65ptzpWof2FcS/Z7uLa+x/KdGr3LwB+wb4C+BVxJ408Y+Im1+LR1+1K15bpBaQ7f4nT5t1Y37LGpeI/jJ+1l4t+KF3o97YeGv7Nex06S7iZU27oliVf9rajs3+/Vyqc0TzMJlssLWpzqfFc+j/2sP8Ak3L4hD/qDXH/AKDX4sfw1+4fx08L3PjX4N+NtBsIhLfahpF1bwR/3pXibZ/49ivxR17wnrnheZoNZ0XUNKmRtjJfWzxf+hUUDXiKnLnhMyaKKK7D4k+nV/4KnfEy3hjhg0Xw3CqLtX/Q5f8A47RF/wAFVPioow2leG5v96zl/wDjtcD+xX4N8K+J7r4l6l4q8OW3ii18OeF7nV4LK7kZUeWI78fL61t+JvB/w4+Nv7NnjD4k+FvA7fDrXfCd9Bbz29vfS3VrfrK6J/y1+6y7/wDO+vWnSwcK/seQ/avq0f52ec/Hb9pzW/2gPEmn634g0uxsrqzs/sSppyuiOu92/id/71eZnxJF/wA8mrCrqP8AhV/jH/hGP+Ej/wCET1v+wNm/+1v7Ol+ybP7/AJuzbXr/AFHCw3OCrk+ErT55nqHwE/a68Q/s7NrbeHtL0++GreV5/wDaUTtt8rfs27HT++9erzf8FTvim3C6T4bi/wB20lP/ALVr4wrqNb+F/jHwxo8Wr6v4T1vStKn/ANVfX2nSxRNu/wBtk21EsvwnN7x00sDTox5IH1bpv/BUj4nzXtvBNYeGY0llVWlazl+Vf+/tfqDa+G9Ln1WLXzY2c2s/Zlt/7SWFfNMX3tqv/d+Zvzr+eyGGS5liigiaaV22KiLvdnr7b+En7aPxe/Zo8OaXo/xD8D6rqnhsL5VlNq9tLZXCr/cWV02t/utzXkZhliX+7nVGjGO54b+0hH4p8JfGrxTbeNLa7fVpb6WVLmf7k8W/5HT/AGNleYnxLG3/ACwav0mP7evwW+PAtdC8R/DDxB4lu5WxBp50eC/bd/0yG/dXnHxA8dfsr/D/AFLydR+APiqw1Vl82K01O1lst/8AwBrj7v8AwGs6UYw9yrQfOeXLJ8LOXPJHzv8Asva74suvjp4St/BEV6dVe+i837O3yfZ9/wC983/plt+9X6M/t5fH/RPhT8GtY8Pyypc+I/Els9la2Ct8wif5ZZW/uqF3c/3q+Ox+3BrNnpeqaV8CvhTpXgm0htWnvL7T7P7ZdxwJ/wAtX2JsVV/vPvr5l+I1t46vNUi8R+OrPXftusL58Woa3BKn2pP9hm+8v+5W8cvjWq8848kTrpYKjQpSpU/tGb/wk0f/ADxaj/hJo/8Ani1J4V8B+JfHV1LbeGvD+peIbiJd8sWmWbXDr/3z92s/W9B1Pw3qkun6xp9zpWoW7fvbS+geKZf+ANXq/U8L8Bwf2Hgv5TZs/GEunXkV5ZtPZ3cTbopopdjo1fSXw4/4KU/E3wLBHaakbbxZZR/Iv9qri4/7+p/7Nurnvi98C/tfwr+CVz4H8HXd/rWs6BPe6r/ZNrLPLOysnzOq184Xlhc6bey2d5BJZ3du3lS28y7Hif8AuOlY0cJhMTtE6qGWUcN/DP0e03/grlpE1vt1b4a3Ub/xfZtTSVP/AB6JKk1L/grdoVtDt0n4b3skvpc6gkSf+OI1fmrXVfCnwnbePviZ4V8NX119htdW1OCyluP+eSyyotKplWDhDnsenyI+m/iB/wAFO/ib4sikg0a30/wnbsMbrKLzrj/vqX/2VK+adf8AiJf+KtYutW1i7u9U1G5bdNdXU/myt/wKvrv4kfAP4W3nh/4xaLpPgXWPAupfDm28238TX2oSzxao/wDAjI/y/vfl27P7y/7lfCtRhcPhMR8MDz6+XUcR/EO08K/E/VPBGvW2s6DdXGmanbtujuoJNrKP/Z6+yvAf/BWTWNI0+O28VeCodbuFX/j80+8+zM3+8mx8V8A19KfsN+CvC3jTxl45k8XeH7bxNp+ieFbzV4LK5ZlRpYpYv4l+7/H/AN91WKwWEo0eecCsNgaeF/hnsnxC/wCCrmvazp8tt4T8IwaBcMu37dfXP2t1Pqi7EX/vrdXzr8N/2qvFPw3+Jl949jEeveIb2CW3nl1gvJu3bP8AbT+5Vn4ifHP4a+KPB+oaVonwP0nwrqt0iJBrFvq0sr2770b7jJ/wH/gdeO6P4V1rxDY6heaZpF7qVpYRebeXFpatKlqv993X7tTRwOGcPejymlXBwqy5pn17J/wVT+KjriPSvDcX+7Zy/wDx2nRf8FVPiiOJdI8NzD/atJf/AI7XyBonhLXPEkF7PpGkahqsVhF9ovHsbZ5UgX+++37q1Y8D+Bdb+JHiiw8O+HdPk1TV76TbHBEf/H/9hP8Abro/s/BxV+Uf1WG3NI9d8G/tceIPA3xm1r4lWOlabNrWref59vcRP9nTzX3tsXfv/g/v16tJ/wAFUvimeF0zw3F/u2cp/wDatfKnjn4b+JfhvqP2TxHoeoaO7SyxQTXdtLElxt++8W5PmX/4uqnhXwN4j8c3j2nhzQdS167Rd7xaZZtcOif8Bp/2dhOTnMaWApUvdhzH1zH/AMFVPih/y10fw3N9LSUf+1a474X/ALfPi74a/EDxF4hXTrbUNO8RXzX99oxPlRea38UT/wDLNv8AvuvmrWNH1Hw9qVxp+q2NzpuoQNsltLuJopYv95GrQ0TwB4o8SWdrdaR4c1bVbe6uvssE1pZyypLLs3+Urr/Fs/go/s/Ccmxp9Vjzc3vH6BXv/BXS2axf7J8N5ftm35RLq42L/wCQq+T/AI3ftYeLfj7qkU/iKfyNPgffbaTafLbwf7X+03+09eR+IPDer+E9Ul03XNKu9H1CL71pfQNbyr/wBqteE/APiXx5PLB4a8Pap4hlt13ypplnLceV/v7amOW4OmucuthYV48tQ9++BP7d/jX4G2sWkwxp4h8PRDC6bqD8wD/plL/D/wCPJX0RN/wV3s/sP7r4aT/adv8AFrCbP/RVfnJqWm3mj38tjqNnPYXcDbJbe4i8p4n/ANtK7X4heHvD2j+DfAt5pGmeJLPU7+xll1O41mBUtLiXd8j2T/xL/wDYVE8swjkvdCjh40IckT0T45ftmeMvjxMsOqSLpuiRy+bHpNgdsG7+8/8Az1b2avT1/wCCqHxLt4Y0t9D8OQrGu3/j0l/+O18f6D4b1XxVqkWmaNpl3rGoS/6q0sYHllb/AIAtWvFXgrxH4HvUtPEeh6loN06b1i1O1a3d/wDvqtP7PwfwWM1g6cZc/vH1z/w9U+KX/QG8N/8AgHL/APJFcj8XP+CgfjP40eAdQ8J65oWiW1jetE0s1jBKkvyOr/Julf8Au181aJ4e1XxPdS22kaZd6rcRRPcSw2MDyukS/ff5f4a0te+HfinwrpNrqWs+GtW0fTbz/j2u76xliin/AN1mT5qHl+EhLYcsJGpHlmR/8JPH/wA8XorBorf+z8N/Keb/AGHgv5T63/4J96u3hy5+MWqR29vfS2Hgu8u0t7yLzYpdmx9jr/En+xXZax4/uf2zv2ZdU0Xw5a2/hPxb4Rf+1L7wjoMSwWWs2v8Az1ii+9uT+7/8Wm3498F/EvxL8OYtcj8O6k2nJrWny6XqCeUj+fat99fnT/0Co/h78RPEXwt8UWniLwrqsmj61ArpFdxKj/I3yumx/lauarl9Sdadb7R9AWPhLZ6VqXxV8H2mvbf7FuNYtYr7zvueR5qb9/8AwCv0F+JXxv0r4YftOX9trN98Vb/y2+yxeD7HTrWXR7y1aLaiRReb86/7WzfX5s6tqtzreqXeoXjRfarqV7iV4okiTe3+wvyp/wAAr2jR/wBtr41aD4Xj0Cz8b3SafDH5Eby2tvLcRr/d81k3f+PU8bg6laUJIDzu2uW0r4tRT6Bos832XXd9jo13Bvlfbcfurd0/vfcXZX1x8ePFGo/tDfC3x3448G+MvEWnWlmtqPF3w98QSO8Nl+9XY1ru+UfvYt235W+R/wDcr4ps9e1Cw16LWoLydNViuvtsV9u/erLv3b9/97fXpvxA/ay+KnxS8Ky+HPEviqS80mRlaeCK1t7fz9v3fNeJEZq1xGFnOcJw+wB6B/wTssdLvP2hnlvYvO1C10W8uNHRlVna8XZt2K3y79nm122vfGzw9qnw1+KHg69ufiz44v76zaVofFNhbsmjXUTbkn/1rNAm/wC9Xx5oXiHU/Cus2ur6RfT6bqtnL5sF3aNteJq9Y8dftifF34keGZfD3iDxjNc6RdJ5VzFFa29v56f7TxIjNWWIwdSeIVUBf2VNN8b6l4211PBPiGDwlLFos8ura9Mvz2Fgro8rpt+bd8ifc+avZf2mtatfGH7Hvw01pPEOreM7mDxDeWUWva9B5V3cJtff/G/y/Kv32/gr5b+GfxS8T/CHxKmveFNVbS9S8poGZYklSWJvvKyN8rLXVeLP2pPiZ448HXfhTWvEX2zQLqfzXsksbeJV/wBhdqful/2FrSrha08RCtED079gvVJNB1b4wamkcEstl8PtTuEiuI90TbHif5l/iSvFPHXxt8d/FDS7LT/Fnie/161s55buCK+l37Xb7/8A+x/D/BWV4M+IniP4f/23/wAI/qbab/bOnS6RfbIkfz7WX78XzJ/sffSudrWGEf1idWYH2JqXibxT8M/2HPhtqHw2u7vSLfVtTv38S6to7bLhJ1l2W6vKvzKu3/0BK+XfHXi7xL441pNX8V313qWqywRJ9rvV/eyxKu1P97/frpPhR+0V8Q/ggl1F4O8Sz6VaXTbp7V4luLdm/v7ZUdd3+3WB8RviZ4l+LXiiXxF4r1JtU1mVVia4eJYvkX7ibIkRazw+HnRqT0A+ofj58UvGHgH9nn9ne08NeI9S0GC40OW6nTTLh4PNZGTZu2/e+9XI/wDBQy2iT9oSK/SNUu9R0Kwvbp0Xb5srRbN//jiV4V4n+JHiPxnoPh3Rta1NrzTfD8DWumW7xIn2eJv4PlT5v+B0eP8A4keI/ihrUOr+KNSbVdQitorJZXiWLZEv3E+VEooYOdGcZ/4gOar3j9jv4N6R8XviRqDeIHu5dI8O6TLrk+n6Z/x9X/lbNkUX/ff/ALJXg9dF4B+IHiL4Y+JLXX/C2r3Oi6va/wCruLf/ANAdH+R1/wBh67MTTnUo8lMD9K/DGpS/8FCvAL6f4h0rXfAulaHrUU7RW7M9rq1r/wA8HZvvTps+/wDwcNX50/Gq80a4+KXiQaB4dbwnpEV21vbaPKHEsCr8vzbvm3fJvZK6Txv+1h8WfiFq2lahrHjXUHl0udbuzS0VbWKKVfuPtiRVdv8Afrh/H3xC174oeKLjxH4nu11LWLpU8+7S2it/N2/3/KRK8vA4Oth58z+EDnK+tP8AgnPqEmk+OviZewwRXMtp4Iv5liuU81ZHWWBtjL/EtfJddl8K/jF4u+CmvXGteDNZbRNTurX7LLMkEUu+JnRtn71H/iRK9HG0p1qEoQA9G+Jf7S3iz4i+CdQ0HUPAHhDR7K62ebfaT4e+y3EW10f5Jd/y/crI/ZO8QeOdF+N2gReAbb+0tVv5fst1pkvNvdWrf61Z/wDplt/j/gqXxr+2R8YviJ4X1Dw54g8ZSajot/F5VzaNYWqean++kW6uG8AfFrxZ8Ll1hfCurto76tbfYry4igi81ov7iysm6L/gG2sadCp9XlDliB9nfthabafDf4LT6f8ABm20+L4c6hrE6eKdR0a582VbxX+S1l/uwJ/D9EX/AH/B/wBg3xDqOj/tQ+DILO+ns7e/me3vFik2pPF5Tttf/gaJXlfg34s+K/h9pOu6VoOrNaaVrsHkahZTQRXEV0v+0kqOv/A653Qte1DwzrVlq+lXklhqdhOlxbXFu2x4mX7j1lSwU4YedKYHoHx68ceM/GXjnW4PFOs6tq9vpOrXlrZpqErypa/vfuJu+79xP++K+nfhdqmi+DP2GdF1e21TxjoJuvEE/wDb+qeA4omu0lXf5SXDOyNFFs2f99/7VfLfxY/aK8f/ABwtdPg8Z69/bFvYMzwRJZwW6Kzfff8AdInzVF8J/j54++BtxdSeC/EU2kJef8fNv5Sy28v/AGylR13/AO3WdXC1ZYeEEB6N+1t8StD+Kln4A1XTNP8AFH2210yWwude8U2cVvLqyRMnlPuid/NZN773rrtB8d+IPAf/AAT6iuPDmr3eiXd546ltJ7ixl8qVovsu/Zu+8v3E+7Xz78UvjJ4x+NGsRar4x12bWrqCPyoNyJEkS/7KJsVaz3+IniN/h/F4HbUG/wCEXi1H+1V0/wApP+PrZt3b9m77v+3V/U26VOAHvn7WGq3fi34H/s9+JdXuG1DxBf6Nf295qFw++WdYp0VNzfxffarv7LPxh0/wv8LdZ8DeI7rxJ4J0fxBqyy2Pjzw5vR7W8VE/dSun3l+58qf3/wDgdfO3iP4i+I/Fnhzw7oOq6g15pXhyKWLSrfykT7Ksrbn+6m5/+B11fwq/aW+I3wT0u703wf4ibTdMup/tEtpLbQXEXm/3/wB6jbW+VKJYSf1b2P8AW4E/7TnhHxZ4J+NfiHS/Gusr4h1+Nonl1Zf+XqLyk8pv9/Zsr0P9qD/kgf7OP/Yv3X/o1K+fvFvi3V/HfiS817Xr+bUtVvZPMubqdvmarfif4ieI/GGg+HdF1fUmvNM8PwPa6Zb+UieRE3zOnyp83/A66PYz/c8/2APpT4O6rq3gX9iLxp4m+H7SW/jKbxJFZaxqdkv+l2eneVuTY33lTzf4/wDaf+7V3QfFXiX4n/sRfEy9+JN3da1aaNfWD+GdY1ZvNuPtTS7ZYklb5m+XZ/33Xzd8MfjB4y+DmsS6p4O1240a6lXyp/KRHhnX/aif5WrT+Kn7Qnj/AONiWsXi/wART6ra2rboLJIlgt4m/v8AlRIq7v8Abrllg6nt72+1cD1r/gnxeTad8YvEt3bNsuLfwlqcsTuu7a6KlbPwl+IPiT4pfsx/tEQeMdbv/Ei2trYaja/2nO1x9nn+0P8AMm77n3Er5q8B/ETxB8NdUu9Q8Nak2lX11Zy2E8qxI++CX76fMlHhv4i+I/CfhzxFoOj6k1npPiCJbfU7fykfz1V9yffT5fv/AMFbVcG5zlP/AAgc5RRRXqAf/9k=">
            <a:extLst>
              <a:ext uri="{FF2B5EF4-FFF2-40B4-BE49-F238E27FC236}">
                <a16:creationId xmlns:a16="http://schemas.microsoft.com/office/drawing/2014/main" id="{A79A1C22-A26B-436B-A10D-28E7C104A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038" y="-22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64477" y="-395384"/>
            <a:ext cx="6087076" cy="751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63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232" y="241069"/>
            <a:ext cx="8699778" cy="58687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14" y="6109854"/>
            <a:ext cx="3737093" cy="63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33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78439-318A-4FA3-80BC-79A44F0E1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730" y="195943"/>
            <a:ext cx="8486539" cy="2063931"/>
          </a:xfrm>
        </p:spPr>
        <p:txBody>
          <a:bodyPr>
            <a:normAutofit/>
          </a:bodyPr>
          <a:lstStyle/>
          <a:p>
            <a:r>
              <a:rPr lang="en-US" dirty="0">
                <a:latin typeface="Arial Black" panose="020B0A04020102020204" pitchFamily="34" charset="0"/>
              </a:rPr>
              <a:t>4-H </a:t>
            </a:r>
            <a:r>
              <a:rPr lang="en-US" dirty="0" smtClean="0">
                <a:latin typeface="Arial Black" panose="020B0A04020102020204" pitchFamily="34" charset="0"/>
              </a:rPr>
              <a:t>CLUB MEETING </a:t>
            </a:r>
            <a:br>
              <a:rPr lang="en-US" dirty="0" smtClean="0">
                <a:latin typeface="Arial Black" panose="020B0A04020102020204" pitchFamily="34" charset="0"/>
              </a:rPr>
            </a:br>
            <a:r>
              <a:rPr lang="en-US" dirty="0" smtClean="0">
                <a:latin typeface="Arial Black" panose="020B0A04020102020204" pitchFamily="34" charset="0"/>
              </a:rPr>
              <a:t>TODAY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15373" y="21483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559" y="2474020"/>
            <a:ext cx="4028878" cy="416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7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33776" y="100459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50" y="4437034"/>
            <a:ext cx="1115153" cy="1151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CDF95-7130-41BD-BA84-DB715E9D8E6C}"/>
              </a:ext>
            </a:extLst>
          </p:cNvPr>
          <p:cNvSpPr txBox="1"/>
          <p:nvPr/>
        </p:nvSpPr>
        <p:spPr>
          <a:xfrm>
            <a:off x="3649476" y="4437034"/>
            <a:ext cx="6257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PRESIDENT 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33776" y="100459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8" y="4511849"/>
            <a:ext cx="1115153" cy="1151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CDF95-7130-41BD-BA84-DB715E9D8E6C}"/>
              </a:ext>
            </a:extLst>
          </p:cNvPr>
          <p:cNvSpPr txBox="1"/>
          <p:nvPr/>
        </p:nvSpPr>
        <p:spPr>
          <a:xfrm>
            <a:off x="1837113" y="4437034"/>
            <a:ext cx="6941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VICE - PRESIDENT 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8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83652" y="241775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8" y="4511849"/>
            <a:ext cx="1115153" cy="1151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CDF95-7130-41BD-BA84-DB715E9D8E6C}"/>
              </a:ext>
            </a:extLst>
          </p:cNvPr>
          <p:cNvSpPr txBox="1"/>
          <p:nvPr/>
        </p:nvSpPr>
        <p:spPr>
          <a:xfrm>
            <a:off x="1837113" y="4437034"/>
            <a:ext cx="6941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			SECRETARY 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4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167275" y="175274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8" y="4511849"/>
            <a:ext cx="1115153" cy="1151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CDF95-7130-41BD-BA84-DB715E9D8E6C}"/>
              </a:ext>
            </a:extLst>
          </p:cNvPr>
          <p:cNvSpPr txBox="1"/>
          <p:nvPr/>
        </p:nvSpPr>
        <p:spPr>
          <a:xfrm>
            <a:off x="1837113" y="4437034"/>
            <a:ext cx="6941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			TREASURER 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5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83EFB0-3534-41D1-9ECF-C93EBE8E8213}"/>
              </a:ext>
            </a:extLst>
          </p:cNvPr>
          <p:cNvSpPr/>
          <p:nvPr/>
        </p:nvSpPr>
        <p:spPr>
          <a:xfrm>
            <a:off x="258715" y="125397"/>
            <a:ext cx="8713249" cy="65065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D3492-B6F6-4E09-9EFA-E1B26558BF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8" y="4511849"/>
            <a:ext cx="1115153" cy="1151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CDF95-7130-41BD-BA84-DB715E9D8E6C}"/>
              </a:ext>
            </a:extLst>
          </p:cNvPr>
          <p:cNvSpPr txBox="1"/>
          <p:nvPr/>
        </p:nvSpPr>
        <p:spPr>
          <a:xfrm>
            <a:off x="1837113" y="4437034"/>
            <a:ext cx="6941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			REPORTER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8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59C2CD762EE148920986E1411B5102" ma:contentTypeVersion="15" ma:contentTypeDescription="Create a new document." ma:contentTypeScope="" ma:versionID="85af29936da100211198d28fbc9cbe87">
  <xsd:schema xmlns:xsd="http://www.w3.org/2001/XMLSchema" xmlns:xs="http://www.w3.org/2001/XMLSchema" xmlns:p="http://schemas.microsoft.com/office/2006/metadata/properties" xmlns:ns2="2a8c1905-1c65-4097-b167-9a1ecf949913" xmlns:ns3="6a3e0206-a4ca-4fa1-bd20-3df1b24f40b4" targetNamespace="http://schemas.microsoft.com/office/2006/metadata/properties" ma:root="true" ma:fieldsID="01805d12f4b8c7d74cefbd007d6db2e8" ns2:_="" ns3:_="">
    <xsd:import namespace="2a8c1905-1c65-4097-b167-9a1ecf949913"/>
    <xsd:import namespace="6a3e0206-a4ca-4fa1-bd20-3df1b24f40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8c1905-1c65-4097-b167-9a1ecf9499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46c98e9b-042d-48c3-b7c2-98407b15d16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e0206-a4ca-4fa1-bd20-3df1b24f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8dd4c69-c13c-4c96-8dd5-1a41697e4527}" ma:internalName="TaxCatchAll" ma:showField="CatchAllData" ma:web="6a3e0206-a4ca-4fa1-bd20-3df1b24f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8c1905-1c65-4097-b167-9a1ecf949913">
      <Terms xmlns="http://schemas.microsoft.com/office/infopath/2007/PartnerControls"/>
    </lcf76f155ced4ddcb4097134ff3c332f>
    <TaxCatchAll xmlns="6a3e0206-a4ca-4fa1-bd20-3df1b24f40b4" xsi:nil="true"/>
  </documentManagement>
</p:properties>
</file>

<file path=customXml/itemProps1.xml><?xml version="1.0" encoding="utf-8"?>
<ds:datastoreItem xmlns:ds="http://schemas.openxmlformats.org/officeDocument/2006/customXml" ds:itemID="{01287444-C492-486E-BF29-6621B17CED34}"/>
</file>

<file path=customXml/itemProps2.xml><?xml version="1.0" encoding="utf-8"?>
<ds:datastoreItem xmlns:ds="http://schemas.openxmlformats.org/officeDocument/2006/customXml" ds:itemID="{99B4E1EB-646C-49F3-8D41-91213BDEA241}"/>
</file>

<file path=customXml/itemProps3.xml><?xml version="1.0" encoding="utf-8"?>
<ds:datastoreItem xmlns:ds="http://schemas.openxmlformats.org/officeDocument/2006/customXml" ds:itemID="{8E1BB958-E26D-45B6-B094-E1F61498202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351</TotalTime>
  <Words>110</Words>
  <Application>Microsoft Office PowerPoint</Application>
  <PresentationFormat>Letter Paper (8.5x11 in)</PresentationFormat>
  <Paragraphs>26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Berlin Sans FB Demi</vt:lpstr>
      <vt:lpstr>Calibri</vt:lpstr>
      <vt:lpstr>Calibri Light</vt:lpstr>
      <vt:lpstr>Office Theme</vt:lpstr>
      <vt:lpstr>Club Meeting  Lesson Resources </vt:lpstr>
      <vt:lpstr>Facilitator’s notes</vt:lpstr>
      <vt:lpstr>PowerPoint Presentation</vt:lpstr>
      <vt:lpstr>4-H CLUB MEETING  TODAY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Reporter’s Report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Facilitator’s notes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4-H AGENT OFFICE</dc:title>
  <dc:creator>Lepley, Toby</dc:creator>
  <cp:lastModifiedBy>Hebert, Lanette G.</cp:lastModifiedBy>
  <cp:revision>56</cp:revision>
  <cp:lastPrinted>2018-05-11T16:24:17Z</cp:lastPrinted>
  <dcterms:created xsi:type="dcterms:W3CDTF">2018-04-18T12:36:26Z</dcterms:created>
  <dcterms:modified xsi:type="dcterms:W3CDTF">2018-06-27T19:24:13Z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0x0101003D59C2CD762EE148920986E1411B5102</vt:lpwstr>
  </property>
</Properties>
</file>