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-39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350B4-16C2-4C1B-98BA-B44E3741036D}" type="datetimeFigureOut">
              <a:rPr lang="en-US" smtClean="0"/>
              <a:t>6/29/20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9A8D3-68EE-4205-AD11-077FE27BF6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53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D520B5-6E75-461A-BD6F-88E992B882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7596C87-AC0A-4563-8081-F6DB079EE3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A679B-C646-4FB5-B78E-7D2D80A38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87DC01-85E5-4C34-B6BC-57B93979C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724292-2ECE-4557-91A4-8FFC6C968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904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BD005A-46EB-4C2F-9813-79D38210E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C4070CF-65DF-4160-A966-E1DE11A5D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6919BD-FCBA-47F4-AAA1-2B349A310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881EC8-2FFE-4F33-A34A-A46F496F8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681F0E-5664-4265-9B95-285D57B87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3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23DCB3A-94BE-44E2-9D04-8079CF2DC3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CA3AB28-9E6B-4254-9988-D5DAF52BF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768BCC-A7AB-436C-8253-957CABAB8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1F8378-446F-44B6-8CC9-FC1F2A6F5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BFB801-90D5-41C4-B4B2-10A7ABBE9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91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4C1328-41BB-485C-81AF-B9BBCFB59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DD927EE-DF9C-462D-94BF-4E9DB0C94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E0CFA9-B7D3-49DB-AAF1-2AF8A904F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7E8804-1287-43A2-8E2C-552832EA6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0C0313-4E98-4AD4-8AFB-250F824B8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49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2DD3D-82CD-4FE1-9799-5DB2B8F0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B85EF33-A8B2-43A4-AA5C-0872F034F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1E1AE3-8D8A-4F82-93FC-5027086F2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EA5254-CEEF-421B-8632-12074A865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0E620A-880D-4109-B2C4-A3ABB1E30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60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0925B3-ADEA-4430-8635-FC97258E5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6E53EF-18B6-4374-8378-9F49FE6C12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06EA396-B5E9-46DC-9CB9-A50B803380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FC5F6EB-04BC-4E09-928C-2E7B84B3F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6EA1018-DD07-4DC6-8F0B-052C1ECEF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F0E628-091A-46EE-A9B5-95F99D9F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70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34F0D5-02F2-4F4B-8A57-97430D484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4C0FF0C-DD55-4F7E-9ED6-B17B213CF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201D80-7E5A-4106-A8D8-B229545F5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6AC745-5DFD-4E74-988D-AD98BB6B6F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E53B9CE-877B-4BAE-A731-613795F3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EE6F3F0-F8C7-48D6-B690-3BEC5FB33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A209F0C-DF2B-4756-A909-C70917592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91C89A8-8BC6-4086-B374-E22D7BFF8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15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6FF6C2-8B80-43EC-A0B3-174FF491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C3D7D5F-AA4F-4FAB-AD6F-99A70C788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738572F-C5CD-43BA-A010-DBADFB5D5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997E255-2025-4EA8-B2AB-72C610113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9E78D12-1D8A-4F86-8C4A-1ADA655A7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2DC8CCB-631D-4CA1-8B6E-5527BFD06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230E9E7-833E-4487-9575-9689D8C72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76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1182C6-0520-4EBF-8FF8-711BDD24C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9C656F2-1306-43B2-86CC-24DB131F3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E356D00-7BAC-45C2-B4BE-852106A2F1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71F0840-3A55-4612-B32B-5A759DA6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D550AD1-62FC-43F8-83B4-EB1AEDA57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543B090-2267-4F7B-9E37-234353061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3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CDEAE5-A79E-482B-AB07-568DF0AEB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449481D-F956-44E9-A11F-8E73A49327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DDA380-DF1D-4BCA-9674-08E7C63C78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C34767C-A676-4E5C-9083-BAF8FF7B1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C7F1DFC-6E7C-4891-819A-E4FB2480C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85552AF-122C-4A30-8274-C68E6208F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225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B23FDE7-502D-4D2B-B862-D2E241A55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A70631F-3DCF-4AD4-A102-1B1EBC78D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89512C-6A8E-4A48-A740-B70A9B849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D2808-3BCA-4549-A800-47FE3F85E98B}" type="datetimeFigureOut">
              <a:rPr lang="en-US" smtClean="0"/>
              <a:t>6/29/20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1DBAF8-E4A6-4401-A363-642FFB35FD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0C74AE-3BFF-43F1-BAC8-6E40FD9D5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335D2-7FF8-4147-85AC-445048298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52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hyperlink" Target="https://laricegrowers.com/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eg"/><Relationship Id="rId3" Type="http://schemas.openxmlformats.org/officeDocument/2006/relationships/hyperlink" Target="https://larg.memberspace.com/member/plans/bd06e090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field of tall grass&#10;&#10;Description automatically generated">
            <a:extLst>
              <a:ext uri="{FF2B5EF4-FFF2-40B4-BE49-F238E27FC236}">
                <a16:creationId xmlns:a16="http://schemas.microsoft.com/office/drawing/2014/main" xmlns="" id="{8C0618ED-2E93-4F09-B0E5-B1ED4DC9F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8E044E6-873A-4203-BE44-C1B8DADB6865}"/>
              </a:ext>
            </a:extLst>
          </p:cNvPr>
          <p:cNvSpPr txBox="1"/>
          <p:nvPr/>
        </p:nvSpPr>
        <p:spPr>
          <a:xfrm>
            <a:off x="310394" y="-146808"/>
            <a:ext cx="55619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dirty="0">
              <a:latin typeface="Arial Rounded MT Bold" panose="020F0704030504030204" pitchFamily="34" charset="0"/>
            </a:endParaRPr>
          </a:p>
          <a:p>
            <a:r>
              <a:rPr lang="en-US" sz="4000" dirty="0">
                <a:solidFill>
                  <a:schemeClr val="accent1"/>
                </a:solidFill>
                <a:latin typeface="Arial Rounded MT Bold" panose="020F0704030504030204" pitchFamily="34" charset="0"/>
              </a:rPr>
              <a:t>It’s Here, Check Out the New LARGA Membership Directory &amp; Website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FABAC41-8F9B-4606-8E5A-F25844B25309}"/>
              </a:ext>
            </a:extLst>
          </p:cNvPr>
          <p:cNvSpPr txBox="1"/>
          <p:nvPr/>
        </p:nvSpPr>
        <p:spPr>
          <a:xfrm>
            <a:off x="5638800" y="275448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A close up of a book&#10;&#10;Description automatically generated">
            <a:extLst>
              <a:ext uri="{FF2B5EF4-FFF2-40B4-BE49-F238E27FC236}">
                <a16:creationId xmlns:a16="http://schemas.microsoft.com/office/drawing/2014/main" xmlns="" id="{5375D0AB-D973-4256-80E0-72C23F23B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022" y="462971"/>
            <a:ext cx="2938548" cy="25603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3806" y="3001140"/>
            <a:ext cx="399928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hlinkClick r:id="rId4"/>
              </a:rPr>
              <a:t>https://laricegrowers.com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51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0618ED-2E93-4F09-B0E5-B1ED4DC9F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xmlns="" id="{9FCF6ABF-E286-4443-84F0-6F81F00E2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Site Layout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9DD7A07-FCBC-4D81-A9C7-E38C0F43BC2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lvl="0" indent="-342900" defTabSz="457200">
              <a:lnSpc>
                <a:spcPct val="100000"/>
              </a:lnSpc>
              <a:spcBef>
                <a:spcPct val="20000"/>
              </a:spcBef>
              <a:buFont typeface="Arial"/>
              <a:buChar char="•"/>
            </a:pPr>
            <a:r>
              <a:rPr lang="en-US" sz="2600" dirty="0">
                <a:solidFill>
                  <a:srgbClr val="00B0F0"/>
                </a:solidFill>
              </a:rPr>
              <a:t>Public pages: Home, About, Leadership, Contact, Sponsors</a:t>
            </a:r>
          </a:p>
          <a:p>
            <a:pPr marL="342900" lvl="0" indent="-342900" defTabSz="457200">
              <a:lnSpc>
                <a:spcPct val="100000"/>
              </a:lnSpc>
              <a:spcBef>
                <a:spcPct val="20000"/>
              </a:spcBef>
              <a:buFont typeface="Arial"/>
              <a:buChar char="•"/>
            </a:pPr>
            <a:r>
              <a:rPr lang="en-US" sz="2600" dirty="0">
                <a:solidFill>
                  <a:srgbClr val="00B0F0"/>
                </a:solidFill>
              </a:rPr>
              <a:t>Password protected Member-only pages: </a:t>
            </a:r>
          </a:p>
          <a:p>
            <a:pPr marL="742950" lvl="1" indent="-285750" defTabSz="457200">
              <a:lnSpc>
                <a:spcPct val="100000"/>
              </a:lnSpc>
              <a:spcBef>
                <a:spcPct val="20000"/>
              </a:spcBef>
              <a:buFont typeface="Arial"/>
              <a:buChar char="–"/>
            </a:pPr>
            <a:r>
              <a:rPr lang="en-US" sz="2200" dirty="0">
                <a:solidFill>
                  <a:srgbClr val="00B0F0"/>
                </a:solidFill>
              </a:rPr>
              <a:t>Directory – membership directory sorted alphabetically with sponsors at the top of each page</a:t>
            </a:r>
          </a:p>
          <a:p>
            <a:pPr marL="742950" lvl="1" indent="-285750" defTabSz="457200">
              <a:lnSpc>
                <a:spcPct val="100000"/>
              </a:lnSpc>
              <a:spcBef>
                <a:spcPct val="20000"/>
              </a:spcBef>
              <a:buFont typeface="Arial"/>
              <a:buChar char="–"/>
            </a:pPr>
            <a:r>
              <a:rPr lang="en-US" sz="2200" dirty="0">
                <a:solidFill>
                  <a:srgbClr val="00B0F0"/>
                </a:solidFill>
              </a:rPr>
              <a:t>Member documents – important documents for members like the bylaws or articles of incorporation</a:t>
            </a:r>
          </a:p>
          <a:p>
            <a:endParaRPr lang="en-US" dirty="0"/>
          </a:p>
        </p:txBody>
      </p:sp>
      <p:pic>
        <p:nvPicPr>
          <p:cNvPr id="9" name="Content Placeholder 6" descr="Screen Shot 2020-06-29 at 8.54.37 AM.png">
            <a:extLst>
              <a:ext uri="{FF2B5EF4-FFF2-40B4-BE49-F238E27FC236}">
                <a16:creationId xmlns:a16="http://schemas.microsoft.com/office/drawing/2014/main" xmlns="" id="{717ABA13-7F06-40B9-9725-E3BA92CA77A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4" r="27504"/>
          <a:stretch>
            <a:fillRect/>
          </a:stretch>
        </p:blipFill>
        <p:spPr>
          <a:xfrm>
            <a:off x="1487595" y="1825625"/>
            <a:ext cx="3882810" cy="4351338"/>
          </a:xfrm>
        </p:spPr>
      </p:pic>
    </p:spTree>
    <p:extLst>
      <p:ext uri="{BB962C8B-B14F-4D97-AF65-F5344CB8AC3E}">
        <p14:creationId xmlns:p14="http://schemas.microsoft.com/office/powerpoint/2010/main" val="3290117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C0618ED-2E93-4F09-B0E5-B1ED4DC9F5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" r="20256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56A27C-5AE5-4FC6-A715-BFCC10ABB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Arial Rounded MT Bold" panose="020F0704030504030204" pitchFamily="34" charset="0"/>
              </a:rPr>
              <a:t>Members Logging In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C4A117B-52D1-4EC1-BB6F-830A20B47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For the First Time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FCC5310D-8DA2-4A26-8D06-EB11DF4998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 Rounded MT Bold" panose="020F0704030504030204" pitchFamily="34" charset="0"/>
              </a:rPr>
              <a:t>Visit </a:t>
            </a:r>
            <a:r>
              <a:rPr lang="en-US" dirty="0">
                <a:latin typeface="Arial Rounded MT Bold" panose="020F0704030504030204" pitchFamily="34" charset="0"/>
                <a:hlinkClick r:id="rId3"/>
              </a:rPr>
              <a:t>Create Login Page</a:t>
            </a:r>
            <a:endParaRPr lang="en-US" dirty="0">
              <a:latin typeface="Arial Rounded MT Bold" panose="020F0704030504030204" pitchFamily="34" charset="0"/>
            </a:endParaRPr>
          </a:p>
          <a:p>
            <a:r>
              <a:rPr lang="en-US" dirty="0">
                <a:latin typeface="Arial Rounded MT Bold" panose="020F0704030504030204" pitchFamily="34" charset="0"/>
              </a:rPr>
              <a:t>Fill out the form</a:t>
            </a:r>
          </a:p>
          <a:p>
            <a:r>
              <a:rPr lang="en-US" dirty="0">
                <a:latin typeface="Arial Rounded MT Bold" panose="020F0704030504030204" pitchFamily="34" charset="0"/>
              </a:rPr>
              <a:t>Wait about a day for your login to be confirmed (this is so that we ensure nobody has access who shouldn’t)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8A10A6D-8F59-411E-B9F7-EC2AA9277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Or Returning Visitors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7005BEBA-784C-46F3-9FEE-4F1F630955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2527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Arial Rounded MT Bold" panose="020F0704030504030204" pitchFamily="34" charset="0"/>
              </a:rPr>
              <a:t>Method 1</a:t>
            </a:r>
          </a:p>
          <a:p>
            <a:pPr lvl="1"/>
            <a:r>
              <a:rPr lang="en-US" sz="2000" dirty="0">
                <a:latin typeface="Arial Rounded MT Bold" panose="020F0704030504030204" pitchFamily="34" charset="0"/>
              </a:rPr>
              <a:t>Click Member Login -  bottom right</a:t>
            </a:r>
          </a:p>
          <a:p>
            <a:pPr lvl="1"/>
            <a:r>
              <a:rPr lang="en-US" sz="2000" dirty="0">
                <a:latin typeface="Arial Rounded MT Bold" panose="020F0704030504030204" pitchFamily="34" charset="0"/>
              </a:rPr>
              <a:t>Type in your username and password, then hit enter</a:t>
            </a:r>
          </a:p>
          <a:p>
            <a:r>
              <a:rPr lang="en-US" sz="2000" dirty="0">
                <a:latin typeface="Arial Rounded MT Bold" panose="020F0704030504030204" pitchFamily="34" charset="0"/>
              </a:rPr>
              <a:t>Method 2</a:t>
            </a:r>
          </a:p>
          <a:p>
            <a:pPr lvl="1"/>
            <a:r>
              <a:rPr lang="en-US" sz="2000" dirty="0">
                <a:latin typeface="Arial Rounded MT Bold" panose="020F0704030504030204" pitchFamily="34" charset="0"/>
              </a:rPr>
              <a:t>Click onto a password protected page (/Directory or /Documents)</a:t>
            </a:r>
          </a:p>
          <a:p>
            <a:pPr lvl="1"/>
            <a:r>
              <a:rPr lang="en-US" sz="2000" dirty="0">
                <a:latin typeface="Arial Rounded MT Bold" panose="020F0704030504030204" pitchFamily="34" charset="0"/>
              </a:rPr>
              <a:t>When prompted, type in your username and password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677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149</Words>
  <Application>Microsoft Macintosh PowerPoint</Application>
  <PresentationFormat>Custom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Site Layout</vt:lpstr>
      <vt:lpstr>Members Logging In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Kane Webb</dc:creator>
  <cp:lastModifiedBy>Beau Parker</cp:lastModifiedBy>
  <cp:revision>2</cp:revision>
  <dcterms:created xsi:type="dcterms:W3CDTF">2020-06-29T18:04:37Z</dcterms:created>
  <dcterms:modified xsi:type="dcterms:W3CDTF">2020-06-29T18:26:03Z</dcterms:modified>
</cp:coreProperties>
</file>